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F4C8-A446-44A0-AF61-5DAE6938942E}" type="datetimeFigureOut">
              <a:rPr lang="fi-FI" smtClean="0"/>
              <a:t>23.11.2024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DDA5-905B-482B-A3F6-B4C33DB1EB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8202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F4C8-A446-44A0-AF61-5DAE6938942E}" type="datetimeFigureOut">
              <a:rPr lang="fi-FI" smtClean="0"/>
              <a:t>23.11.2024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DDA5-905B-482B-A3F6-B4C33DB1EB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711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F4C8-A446-44A0-AF61-5DAE6938942E}" type="datetimeFigureOut">
              <a:rPr lang="fi-FI" smtClean="0"/>
              <a:t>23.11.2024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DDA5-905B-482B-A3F6-B4C33DB1EB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993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F4C8-A446-44A0-AF61-5DAE6938942E}" type="datetimeFigureOut">
              <a:rPr lang="fi-FI" smtClean="0"/>
              <a:t>23.11.2024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DDA5-905B-482B-A3F6-B4C33DB1EB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07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F4C8-A446-44A0-AF61-5DAE6938942E}" type="datetimeFigureOut">
              <a:rPr lang="fi-FI" smtClean="0"/>
              <a:t>23.11.2024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DDA5-905B-482B-A3F6-B4C33DB1EB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725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F4C8-A446-44A0-AF61-5DAE6938942E}" type="datetimeFigureOut">
              <a:rPr lang="fi-FI" smtClean="0"/>
              <a:t>23.11.2024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DDA5-905B-482B-A3F6-B4C33DB1EB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241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F4C8-A446-44A0-AF61-5DAE6938942E}" type="datetimeFigureOut">
              <a:rPr lang="fi-FI" smtClean="0"/>
              <a:t>23.11.2024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DDA5-905B-482B-A3F6-B4C33DB1EB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661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F4C8-A446-44A0-AF61-5DAE6938942E}" type="datetimeFigureOut">
              <a:rPr lang="fi-FI" smtClean="0"/>
              <a:t>23.11.2024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DDA5-905B-482B-A3F6-B4C33DB1EB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296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F4C8-A446-44A0-AF61-5DAE6938942E}" type="datetimeFigureOut">
              <a:rPr lang="fi-FI" smtClean="0"/>
              <a:t>23.11.2024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DDA5-905B-482B-A3F6-B4C33DB1EB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2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F4C8-A446-44A0-AF61-5DAE6938942E}" type="datetimeFigureOut">
              <a:rPr lang="fi-FI" smtClean="0"/>
              <a:t>23.11.2024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DDA5-905B-482B-A3F6-B4C33DB1EB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980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F4C8-A446-44A0-AF61-5DAE6938942E}" type="datetimeFigureOut">
              <a:rPr lang="fi-FI" smtClean="0"/>
              <a:t>23.11.2024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DDA5-905B-482B-A3F6-B4C33DB1EB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898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AF4C8-A446-44A0-AF61-5DAE6938942E}" type="datetimeFigureOut">
              <a:rPr lang="fi-FI" smtClean="0"/>
              <a:t>23.11.2024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0DDA5-905B-482B-A3F6-B4C33DB1EB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456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222329"/>
            <a:ext cx="9144000" cy="687977"/>
          </a:xfrm>
        </p:spPr>
        <p:txBody>
          <a:bodyPr>
            <a:normAutofit fontScale="90000"/>
          </a:bodyPr>
          <a:lstStyle/>
          <a:p>
            <a:r>
              <a:rPr lang="fi-FI" b="1"/>
              <a:t>NOPEUS JA VAUHTI</a:t>
            </a:r>
            <a:endParaRPr lang="fi-FI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91737" y="929542"/>
            <a:ext cx="11608526" cy="585216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3200" dirty="0"/>
              <a:t>Kappale liikkuu, jos sen paikka vaihtuu.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3200" dirty="0"/>
              <a:t>Liike voi olla etenemistä, suoraviivaista, tasaista, muuttuvaa, pyörimistä, ympyräliikettä, värähtelyä tai näiden yhdistelmää…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sz="32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3FA2E13-F17F-2217-D491-BB9F05626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607" y="2823982"/>
            <a:ext cx="3530656" cy="293224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B56B12C-7ED2-5E69-B504-81EA9C05D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394" y="2823982"/>
            <a:ext cx="4283811" cy="285587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6F53879-F5DF-5BDE-2507-A0C07643F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39" y="3033844"/>
            <a:ext cx="3281654" cy="251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1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37744" y="119921"/>
            <a:ext cx="11786616" cy="640889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3200" dirty="0"/>
              <a:t>Liike on </a:t>
            </a:r>
            <a:r>
              <a:rPr lang="fi-FI" sz="3200" b="1" dirty="0"/>
              <a:t>suhteellista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3200" dirty="0"/>
              <a:t>Liikettä mallinnetaan koordinaatistoesityksillä tai yhtälöillä.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3200" dirty="0"/>
              <a:t>Liiketilojen syyt selvitetään Newtonin liikelakien avulla myöhemmin. Kappaleeseen vaikuttava kokonaisvoima määrää liiketilan.</a:t>
            </a:r>
          </a:p>
          <a:p>
            <a:pPr algn="l"/>
            <a:endParaRPr lang="fi-FI" sz="32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3D63085-89EA-BA4C-C498-614CD44EC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82" y="763898"/>
            <a:ext cx="4448322" cy="309981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1B7F6AC-3C9E-1EA6-C4A4-426FCEC58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535" y="763898"/>
            <a:ext cx="5115334" cy="309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5534" y="0"/>
            <a:ext cx="11817792" cy="665334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3200" b="1" dirty="0"/>
              <a:t>SUORAVIIVAINEN LIIKE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3200" dirty="0"/>
              <a:t>Kappale liikkuu paikasta x</a:t>
            </a:r>
            <a:r>
              <a:rPr lang="fi-FI" sz="3200" baseline="-25000" dirty="0"/>
              <a:t>1</a:t>
            </a:r>
            <a:r>
              <a:rPr lang="fi-FI" sz="3200" dirty="0"/>
              <a:t> paikkaan x</a:t>
            </a:r>
            <a:r>
              <a:rPr lang="fi-FI" sz="3200" baseline="-25000" dirty="0"/>
              <a:t>2</a:t>
            </a:r>
            <a:r>
              <a:rPr lang="fi-FI" sz="3200" dirty="0"/>
              <a:t> aikavälillä t</a:t>
            </a:r>
            <a:r>
              <a:rPr lang="fi-FI" sz="3200" baseline="-25000" dirty="0"/>
              <a:t>1</a:t>
            </a:r>
            <a:r>
              <a:rPr lang="fi-FI" sz="3200" dirty="0"/>
              <a:t>…t</a:t>
            </a:r>
            <a:r>
              <a:rPr lang="fi-FI" sz="3200" baseline="-25000" dirty="0"/>
              <a:t>2</a:t>
            </a:r>
            <a:r>
              <a:rPr lang="fi-FI" sz="3200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3200" dirty="0"/>
              <a:t>Siirtymä </a:t>
            </a:r>
            <a:r>
              <a:rPr lang="el-GR" sz="3200" dirty="0"/>
              <a:t>Δ</a:t>
            </a:r>
            <a:r>
              <a:rPr lang="fi-FI" sz="3200" dirty="0"/>
              <a:t>x kuvaa paikan muutosta. </a:t>
            </a:r>
            <a:r>
              <a:rPr lang="el-GR" sz="3200" dirty="0"/>
              <a:t>Δ</a:t>
            </a:r>
            <a:r>
              <a:rPr lang="fi-FI" sz="3200" dirty="0"/>
              <a:t>x=x</a:t>
            </a:r>
            <a:r>
              <a:rPr lang="fi-FI" sz="3200" baseline="-25000" dirty="0"/>
              <a:t>2</a:t>
            </a:r>
            <a:r>
              <a:rPr lang="fi-FI" sz="3200" dirty="0"/>
              <a:t>- x</a:t>
            </a:r>
            <a:r>
              <a:rPr lang="fi-FI" sz="3200" baseline="-25000" dirty="0"/>
              <a:t>1</a:t>
            </a:r>
            <a:r>
              <a:rPr lang="fi-FI" sz="3200" dirty="0"/>
              <a:t> 	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3200" dirty="0"/>
              <a:t>Siirtymällä on suunta, eli se on vektorisuure.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3200" dirty="0"/>
              <a:t>Suoraviivaisessa liikkeessä siirtymää tarkastellaan skalaari-suureena, jolloin suunta ilmaistaan etumerkillä.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52" y="1450044"/>
            <a:ext cx="39528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1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687977"/>
          </a:xfrm>
        </p:spPr>
        <p:txBody>
          <a:bodyPr>
            <a:normAutofit fontScale="90000"/>
          </a:bodyPr>
          <a:lstStyle/>
          <a:p>
            <a:r>
              <a:rPr lang="fi-FI" dirty="0"/>
              <a:t>KESKINOPEUS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04800" y="801189"/>
            <a:ext cx="11608526" cy="585216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3200" dirty="0"/>
              <a:t>Liikkeen keskinopeus v</a:t>
            </a:r>
            <a:r>
              <a:rPr lang="fi-FI" sz="3200" baseline="-25000" dirty="0"/>
              <a:t>k</a:t>
            </a:r>
            <a:r>
              <a:rPr lang="fi-FI" sz="3200" dirty="0"/>
              <a:t> kuvaa keskimääräistä paikan muutosta aikayksikköä kohden. Nopeus on vektorisuure.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3200" dirty="0"/>
              <a:t>Yksiköt [v]= </a:t>
            </a:r>
            <a:r>
              <a:rPr lang="fi-FI" sz="3200" b="1" dirty="0"/>
              <a:t>1m/s </a:t>
            </a:r>
            <a:r>
              <a:rPr lang="fi-FI" sz="3200" dirty="0"/>
              <a:t>  1km/h   1mph ≈1,61   1 solmu ≈ 1,85 km/h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sz="32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834" y="4162528"/>
            <a:ext cx="2480180" cy="200286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2DF2B9E-8326-37E3-E1E3-331351548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67" y="1897347"/>
            <a:ext cx="7592247" cy="11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67401"/>
            <a:ext cx="9144000" cy="687977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VAUHTI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Alaotsikko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04800" y="801189"/>
                <a:ext cx="11608526" cy="5852160"/>
              </a:xfrm>
            </p:spPr>
            <p:txBody>
              <a:bodyPr>
                <a:norm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fi-FI" sz="3200" dirty="0"/>
                  <a:t>Liikkeen suunta voi vaihdella, jolloin siirtymä on pienempi, kuin todellisuudessa kuljettu matka s.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fi-FI" sz="3200" dirty="0"/>
                  <a:t>Keskivauhti lasketaan kuljetun 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fi-FI" sz="3200" dirty="0"/>
                  <a:t>matkan avulla, jolloin…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fi-FI" sz="4400" b="0" dirty="0"/>
                  <a:t>                       </a:t>
                </a:r>
                <a:r>
                  <a:rPr lang="fi-FI" sz="4400" b="1" dirty="0"/>
                  <a:t>v</a:t>
                </a:r>
                <a:r>
                  <a:rPr lang="fi-FI" sz="4400" b="1" baseline="-25000" dirty="0"/>
                  <a:t>k</a:t>
                </a:r>
                <a14:m>
                  <m:oMath xmlns:m="http://schemas.openxmlformats.org/officeDocument/2006/math">
                    <m:r>
                      <a:rPr lang="fi-FI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i-FI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4400" b="1" i="1"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fi-FI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fi-FI" sz="4400" b="0" dirty="0"/>
                  <a:t>                 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fi-FI" sz="3200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fi-FI" sz="3200" b="0" dirty="0"/>
                  <a:t>Suoraviivaisessa liikkeessä </a:t>
                </a:r>
                <a:r>
                  <a:rPr lang="el-GR" sz="3200" b="0" dirty="0"/>
                  <a:t>Δ</a:t>
                </a:r>
                <a:r>
                  <a:rPr lang="fi-FI" sz="3200" b="0" dirty="0"/>
                  <a:t>x=s  eli…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fi-FI" sz="3200" dirty="0"/>
                  <a:t>Nopeus = vauhti</a:t>
                </a:r>
                <a:endParaRPr lang="fi-FI" sz="3200" b="0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fi-FI" sz="3200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fi-FI" sz="3200" b="0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fi-FI" sz="3200" dirty="0"/>
              </a:p>
            </p:txBody>
          </p:sp>
        </mc:Choice>
        <mc:Fallback>
          <p:sp>
            <p:nvSpPr>
              <p:cNvPr id="3" name="Alaotsikk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04800" y="801189"/>
                <a:ext cx="11608526" cy="5852160"/>
              </a:xfrm>
              <a:blipFill>
                <a:blip r:embed="rId2"/>
                <a:stretch>
                  <a:fillRect l="-1891" t="-2188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Kuva 4">
            <a:extLst>
              <a:ext uri="{FF2B5EF4-FFF2-40B4-BE49-F238E27FC236}">
                <a16:creationId xmlns:a16="http://schemas.microsoft.com/office/drawing/2014/main" id="{D328A244-C412-873A-D8A5-F3C3DD487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586" y="1397544"/>
            <a:ext cx="49530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2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687977"/>
          </a:xfrm>
        </p:spPr>
        <p:txBody>
          <a:bodyPr>
            <a:normAutofit fontScale="90000"/>
          </a:bodyPr>
          <a:lstStyle/>
          <a:p>
            <a:r>
              <a:rPr lang="fi-FI" dirty="0"/>
              <a:t>Matkan ja ajan ratkaiseminen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4" y="932687"/>
            <a:ext cx="3730752" cy="3341655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56032" y="687977"/>
            <a:ext cx="11657294" cy="596537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586008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687977"/>
          </a:xfrm>
        </p:spPr>
        <p:txBody>
          <a:bodyPr>
            <a:normAutofit fontScale="90000"/>
          </a:bodyPr>
          <a:lstStyle/>
          <a:p>
            <a:r>
              <a:rPr lang="fi-FI" dirty="0"/>
              <a:t>Koordinaatistoesitykset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64" y="1499616"/>
            <a:ext cx="3493008" cy="4169074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" y="822961"/>
            <a:ext cx="11730446" cy="583038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fi-FI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3200" dirty="0"/>
              <a:t>                                               Fysikaalinen kulmakerroin kuvaa    </a:t>
            </a:r>
          </a:p>
          <a:p>
            <a:pPr algn="l"/>
            <a:r>
              <a:rPr lang="fi-FI" sz="3200" dirty="0"/>
              <a:t>					 nopeutta </a:t>
            </a:r>
            <a:r>
              <a:rPr lang="fi-FI" sz="3200" dirty="0" err="1"/>
              <a:t>t,x</a:t>
            </a:r>
            <a:r>
              <a:rPr lang="fi-FI" sz="3200" dirty="0"/>
              <a:t>-koordinaatistossa.</a:t>
            </a:r>
          </a:p>
          <a:p>
            <a:pPr algn="l"/>
            <a:r>
              <a:rPr lang="fi-FI" sz="3200" dirty="0"/>
              <a:t>    					 (graafinen derivointi)</a:t>
            </a:r>
          </a:p>
        </p:txBody>
      </p:sp>
    </p:spTree>
    <p:extLst>
      <p:ext uri="{BB962C8B-B14F-4D97-AF65-F5344CB8AC3E}">
        <p14:creationId xmlns:p14="http://schemas.microsoft.com/office/powerpoint/2010/main" val="353986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386840" y="171387"/>
            <a:ext cx="9144000" cy="93789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7" y="649224"/>
            <a:ext cx="6243927" cy="5120640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76656" y="1051560"/>
            <a:ext cx="11347704" cy="5477256"/>
          </a:xfrm>
        </p:spPr>
        <p:txBody>
          <a:bodyPr>
            <a:normAutofit/>
          </a:bodyPr>
          <a:lstStyle/>
          <a:p>
            <a:pPr algn="l"/>
            <a:r>
              <a:rPr lang="fi-FI" sz="3200" dirty="0"/>
              <a:t>							</a:t>
            </a:r>
          </a:p>
          <a:p>
            <a:pPr algn="l"/>
            <a:r>
              <a:rPr lang="fi-FI" sz="3200" dirty="0"/>
              <a:t>							Hetkellinen nopeus saadaan</a:t>
            </a:r>
          </a:p>
          <a:p>
            <a:pPr algn="l"/>
            <a:r>
              <a:rPr lang="fi-FI" sz="3200" dirty="0"/>
              <a:t>							tangentin kulmakertoimena.</a:t>
            </a:r>
          </a:p>
        </p:txBody>
      </p:sp>
    </p:spTree>
    <p:extLst>
      <p:ext uri="{BB962C8B-B14F-4D97-AF65-F5344CB8AC3E}">
        <p14:creationId xmlns:p14="http://schemas.microsoft.com/office/powerpoint/2010/main" val="98452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233</Words>
  <Application>Microsoft Office PowerPoint</Application>
  <PresentationFormat>Laajakuva</PresentationFormat>
  <Paragraphs>46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Office-teema</vt:lpstr>
      <vt:lpstr>NOPEUS JA VAUHTI</vt:lpstr>
      <vt:lpstr>PowerPoint-esitys</vt:lpstr>
      <vt:lpstr>PowerPoint-esitys</vt:lpstr>
      <vt:lpstr>KESKINOPEUS</vt:lpstr>
      <vt:lpstr>VAUHTI</vt:lpstr>
      <vt:lpstr>Matkan ja ajan ratkaiseminen</vt:lpstr>
      <vt:lpstr>Koordinaatistoesitykset</vt:lpstr>
      <vt:lpstr>PowerPoint-esitys</vt:lpstr>
    </vt:vector>
  </TitlesOfParts>
  <Company>Keuruun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NOPEUS JA VAUHTI</dc:title>
  <dc:creator>Mäkeläinen,Markku</dc:creator>
  <cp:lastModifiedBy>Markku Mäkeläinen</cp:lastModifiedBy>
  <cp:revision>10</cp:revision>
  <dcterms:created xsi:type="dcterms:W3CDTF">2022-11-28T10:12:29Z</dcterms:created>
  <dcterms:modified xsi:type="dcterms:W3CDTF">2024-11-23T10:49:41Z</dcterms:modified>
</cp:coreProperties>
</file>