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00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4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2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53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47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85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49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25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60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42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33F4-1349-4461-AF67-501A0546E38C}" type="datetimeFigureOut">
              <a:rPr lang="fi-FI" smtClean="0"/>
              <a:t>19.1.2016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0AFA-0D89-4C23-8AC7-FBC1400DC1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68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komo_language" TargetMode="External"/><Relationship Id="rId13" Type="http://schemas.openxmlformats.org/officeDocument/2006/relationships/hyperlink" Target="https://en.wikipedia.org/wiki/Maasai_language" TargetMode="External"/><Relationship Id="rId18" Type="http://schemas.openxmlformats.org/officeDocument/2006/relationships/hyperlink" Target="https://en.wikipedia.org/wiki/Arabic_language" TargetMode="External"/><Relationship Id="rId3" Type="http://schemas.openxmlformats.org/officeDocument/2006/relationships/hyperlink" Target="https://en.wikipedia.org/wiki/Kibet_language" TargetMode="External"/><Relationship Id="rId7" Type="http://schemas.openxmlformats.org/officeDocument/2006/relationships/hyperlink" Target="https://en.wikipedia.org/wiki/Kamba_language" TargetMode="External"/><Relationship Id="rId12" Type="http://schemas.openxmlformats.org/officeDocument/2006/relationships/hyperlink" Target="https://en.wikipedia.org/wiki/Kalenjin_language" TargetMode="External"/><Relationship Id="rId17" Type="http://schemas.openxmlformats.org/officeDocument/2006/relationships/hyperlink" Target="https://en.wikipedia.org/wiki/Somali_language" TargetMode="External"/><Relationship Id="rId2" Type="http://schemas.openxmlformats.org/officeDocument/2006/relationships/hyperlink" Target="https://en.wikipedia.org/wiki/Kikuyu_language" TargetMode="External"/><Relationship Id="rId16" Type="http://schemas.openxmlformats.org/officeDocument/2006/relationships/hyperlink" Target="https://en.wikipedia.org/wiki/Rendille_language" TargetMode="External"/><Relationship Id="rId20" Type="http://schemas.openxmlformats.org/officeDocument/2006/relationships/hyperlink" Target="https://en.wikipedia.org/wiki/English_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uhya_language" TargetMode="External"/><Relationship Id="rId11" Type="http://schemas.openxmlformats.org/officeDocument/2006/relationships/hyperlink" Target="https://en.wikipedia.org/wiki/Dholuo" TargetMode="External"/><Relationship Id="rId5" Type="http://schemas.openxmlformats.org/officeDocument/2006/relationships/hyperlink" Target="https://en.wikipedia.org/wiki/Kim%C3%AE%C3%AEru" TargetMode="External"/><Relationship Id="rId15" Type="http://schemas.openxmlformats.org/officeDocument/2006/relationships/hyperlink" Target="https://en.wikipedia.org/wiki/Oromo_language" TargetMode="External"/><Relationship Id="rId10" Type="http://schemas.openxmlformats.org/officeDocument/2006/relationships/hyperlink" Target="https://en.wikipedia.org/wiki/Kiembu" TargetMode="External"/><Relationship Id="rId19" Type="http://schemas.openxmlformats.org/officeDocument/2006/relationships/hyperlink" Target="https://en.wikipedia.org/wiki/Hindustani_language" TargetMode="External"/><Relationship Id="rId4" Type="http://schemas.openxmlformats.org/officeDocument/2006/relationships/hyperlink" Target="https://en.wikipedia.org/wiki/Ekegusii" TargetMode="External"/><Relationship Id="rId9" Type="http://schemas.openxmlformats.org/officeDocument/2006/relationships/hyperlink" Target="https://en.wikipedia.org/wiki/Kigiryama" TargetMode="External"/><Relationship Id="rId14" Type="http://schemas.openxmlformats.org/officeDocument/2006/relationships/hyperlink" Target="https://en.wikipedia.org/wiki/Turkana_languag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179792" cy="317979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472608" cy="62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229600" cy="3395049"/>
          </a:xfrm>
        </p:spPr>
      </p:pic>
    </p:spTree>
    <p:extLst>
      <p:ext uri="{BB962C8B-B14F-4D97-AF65-F5344CB8AC3E}">
        <p14:creationId xmlns:p14="http://schemas.microsoft.com/office/powerpoint/2010/main" val="16390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2"/>
            <a:r>
              <a:rPr lang="fi-FI" dirty="0" err="1" smtClean="0">
                <a:effectLst/>
                <a:hlinkClick r:id="rId2" tooltip="Kikuyu language"/>
              </a:rPr>
              <a:t>Kikuyu</a:t>
            </a:r>
            <a:r>
              <a:rPr lang="fi-FI" dirty="0" smtClean="0">
                <a:effectLst/>
              </a:rPr>
              <a:t> 7.18 </a:t>
            </a:r>
            <a:r>
              <a:rPr lang="fi-FI" dirty="0" err="1" smtClean="0">
                <a:effectLst/>
              </a:rPr>
              <a:t>million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3" tooltip="Kibet language"/>
              </a:rPr>
              <a:t>Kibet</a:t>
            </a:r>
            <a:r>
              <a:rPr lang="fi-FI" dirty="0" smtClean="0">
                <a:effectLst/>
              </a:rPr>
              <a:t> 3.96 </a:t>
            </a:r>
            <a:r>
              <a:rPr lang="fi-FI" dirty="0" err="1" smtClean="0">
                <a:effectLst/>
              </a:rPr>
              <a:t>million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4" tooltip="Ekegusii"/>
              </a:rPr>
              <a:t>Ekegusii</a:t>
            </a:r>
            <a:r>
              <a:rPr lang="fi-FI" dirty="0" smtClean="0">
                <a:effectLst/>
              </a:rPr>
              <a:t> 2.12 </a:t>
            </a:r>
            <a:r>
              <a:rPr lang="fi-FI" dirty="0" err="1" smtClean="0">
                <a:effectLst/>
              </a:rPr>
              <a:t>million</a:t>
            </a:r>
            <a:r>
              <a:rPr lang="fi-FI" dirty="0" smtClean="0">
                <a:effectLst/>
              </a:rPr>
              <a:t> (2006)</a:t>
            </a:r>
          </a:p>
          <a:p>
            <a:pPr lvl="2"/>
            <a:r>
              <a:rPr lang="fi-FI" dirty="0" err="1" smtClean="0">
                <a:effectLst/>
                <a:hlinkClick r:id="rId5" tooltip="Kimîîru"/>
              </a:rPr>
              <a:t>Kimîîru</a:t>
            </a:r>
            <a:r>
              <a:rPr lang="fi-FI" dirty="0" smtClean="0">
                <a:effectLst/>
              </a:rPr>
              <a:t> 1.74 </a:t>
            </a:r>
            <a:r>
              <a:rPr lang="fi-FI" dirty="0" err="1" smtClean="0">
                <a:effectLst/>
              </a:rPr>
              <a:t>million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6" tooltip="Luhya language"/>
              </a:rPr>
              <a:t>Oluluhyia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7" tooltip="Kamba language"/>
              </a:rPr>
              <a:t>Kibet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8" tooltip="Pokomo language"/>
              </a:rPr>
              <a:t>Kipokomo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9" tooltip="Kigiryama"/>
              </a:rPr>
              <a:t>Kigiryama</a:t>
            </a:r>
            <a:r>
              <a:rPr lang="fi-FI" dirty="0" smtClean="0">
                <a:effectLst/>
              </a:rPr>
              <a:t> 0.62 </a:t>
            </a:r>
            <a:r>
              <a:rPr lang="fi-FI" dirty="0" err="1" smtClean="0">
                <a:effectLst/>
              </a:rPr>
              <a:t>million</a:t>
            </a:r>
            <a:r>
              <a:rPr lang="fi-FI" dirty="0" smtClean="0">
                <a:effectLst/>
              </a:rPr>
              <a:t> (1994)</a:t>
            </a:r>
          </a:p>
          <a:p>
            <a:pPr lvl="2"/>
            <a:r>
              <a:rPr lang="fi-FI" dirty="0" err="1" smtClean="0">
                <a:effectLst/>
                <a:hlinkClick r:id="rId10" tooltip="Kiembu"/>
              </a:rPr>
              <a:t>Kiembu</a:t>
            </a:r>
            <a:r>
              <a:rPr lang="fi-FI" dirty="0" smtClean="0">
                <a:effectLst/>
              </a:rPr>
              <a:t> 0.43 </a:t>
            </a:r>
            <a:r>
              <a:rPr lang="fi-FI" dirty="0" err="1" smtClean="0">
                <a:effectLst/>
              </a:rPr>
              <a:t>million</a:t>
            </a:r>
            <a:r>
              <a:rPr lang="fi-FI" dirty="0" smtClean="0">
                <a:effectLst/>
              </a:rPr>
              <a:t> (1994)</a:t>
            </a:r>
          </a:p>
          <a:p>
            <a:pPr lvl="2"/>
            <a:r>
              <a:rPr lang="fi-FI" dirty="0" err="1" smtClean="0">
                <a:effectLst/>
                <a:hlinkClick r:id="rId11" tooltip="Dholuo"/>
              </a:rPr>
              <a:t>Dholuo</a:t>
            </a:r>
            <a:r>
              <a:rPr lang="fi-FI" dirty="0" smtClean="0">
                <a:effectLst/>
              </a:rPr>
              <a:t> 4.27 </a:t>
            </a:r>
            <a:r>
              <a:rPr lang="fi-FI" dirty="0" err="1" smtClean="0">
                <a:effectLst/>
              </a:rPr>
              <a:t>million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12" tooltip="Kalenjin language"/>
              </a:rPr>
              <a:t>Kalenjin</a:t>
            </a:r>
            <a:r>
              <a:rPr lang="fi-FI" dirty="0" smtClean="0">
                <a:effectLst/>
              </a:rPr>
              <a:t> &gt; 1.6 </a:t>
            </a:r>
            <a:r>
              <a:rPr lang="fi-FI" dirty="0" err="1" smtClean="0">
                <a:effectLst/>
              </a:rPr>
              <a:t>million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13" tooltip="Maasai language"/>
              </a:rPr>
              <a:t>Maasai</a:t>
            </a:r>
            <a:r>
              <a:rPr lang="fi-FI" dirty="0" smtClean="0">
                <a:effectLst/>
              </a:rPr>
              <a:t> 0.59 </a:t>
            </a:r>
            <a:r>
              <a:rPr lang="fi-FI" dirty="0" err="1" smtClean="0">
                <a:effectLst/>
              </a:rPr>
              <a:t>million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14" tooltip="Turkana language"/>
              </a:rPr>
              <a:t>Turkana</a:t>
            </a:r>
            <a:r>
              <a:rPr lang="fi-FI" dirty="0" smtClean="0">
                <a:effectLst/>
              </a:rPr>
              <a:t> 0.45 </a:t>
            </a:r>
            <a:r>
              <a:rPr lang="fi-FI" dirty="0" err="1" smtClean="0">
                <a:effectLst/>
              </a:rPr>
              <a:t>million</a:t>
            </a:r>
            <a:r>
              <a:rPr lang="fi-FI" dirty="0" smtClean="0">
                <a:effectLst/>
              </a:rPr>
              <a:t> (2009)</a:t>
            </a:r>
          </a:p>
          <a:p>
            <a:pPr lvl="2"/>
            <a:r>
              <a:rPr lang="fi-FI" dirty="0" err="1" smtClean="0">
                <a:effectLst/>
                <a:hlinkClick r:id="rId15" tooltip="Oromo language"/>
              </a:rPr>
              <a:t>Oromo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16" tooltip="Rendille language"/>
              </a:rPr>
              <a:t>Rendille</a:t>
            </a:r>
            <a:endParaRPr lang="fi-FI" dirty="0" smtClean="0">
              <a:effectLst/>
            </a:endParaRPr>
          </a:p>
          <a:p>
            <a:pPr lvl="2"/>
            <a:r>
              <a:rPr lang="fi-FI" dirty="0" smtClean="0">
                <a:effectLst/>
                <a:hlinkClick r:id="rId17" tooltip="Somali language"/>
              </a:rPr>
              <a:t>Somali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18" tooltip="Arabic language"/>
              </a:rPr>
              <a:t>Arabic</a:t>
            </a:r>
            <a:endParaRPr lang="fi-FI" dirty="0" smtClean="0">
              <a:effectLst/>
            </a:endParaRPr>
          </a:p>
          <a:p>
            <a:pPr lvl="2"/>
            <a:r>
              <a:rPr lang="fi-FI" dirty="0" smtClean="0">
                <a:effectLst/>
                <a:hlinkClick r:id="rId19" tooltip="Hindustani language"/>
              </a:rPr>
              <a:t>Hindustani</a:t>
            </a:r>
            <a:endParaRPr lang="fi-FI" dirty="0" smtClean="0">
              <a:effectLst/>
            </a:endParaRPr>
          </a:p>
          <a:p>
            <a:pPr lvl="2"/>
            <a:r>
              <a:rPr lang="fi-FI" dirty="0" err="1" smtClean="0">
                <a:effectLst/>
                <a:hlinkClick r:id="rId20" tooltip="English language"/>
              </a:rPr>
              <a:t>English</a:t>
            </a:r>
            <a:endParaRPr lang="fi-FI" dirty="0" smtClean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2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Swahili</a:t>
            </a:r>
            <a:r>
              <a:rPr lang="fi-FI" dirty="0" smtClean="0"/>
              <a:t>:</a:t>
            </a:r>
          </a:p>
          <a:p>
            <a:r>
              <a:rPr lang="fi-FI" dirty="0" smtClean="0"/>
              <a:t>https://www.youtube.com/watch?v=5ya2ip1-mfc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90627" cy="5095211"/>
          </a:xfrm>
        </p:spPr>
      </p:pic>
    </p:spTree>
    <p:extLst>
      <p:ext uri="{BB962C8B-B14F-4D97-AF65-F5344CB8AC3E}">
        <p14:creationId xmlns:p14="http://schemas.microsoft.com/office/powerpoint/2010/main" val="1917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095364" cy="5321523"/>
          </a:xfrm>
        </p:spPr>
      </p:pic>
    </p:spTree>
    <p:extLst>
      <p:ext uri="{BB962C8B-B14F-4D97-AF65-F5344CB8AC3E}">
        <p14:creationId xmlns:p14="http://schemas.microsoft.com/office/powerpoint/2010/main" val="42467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3465094"/>
          </a:xfrm>
        </p:spPr>
      </p:pic>
    </p:spTree>
    <p:extLst>
      <p:ext uri="{BB962C8B-B14F-4D97-AF65-F5344CB8AC3E}">
        <p14:creationId xmlns:p14="http://schemas.microsoft.com/office/powerpoint/2010/main" val="34847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37175" cy="5234895"/>
          </a:xfrm>
        </p:spPr>
      </p:pic>
    </p:spTree>
    <p:extLst>
      <p:ext uri="{BB962C8B-B14F-4D97-AF65-F5344CB8AC3E}">
        <p14:creationId xmlns:p14="http://schemas.microsoft.com/office/powerpoint/2010/main" val="24445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172361" cy="4596953"/>
          </a:xfrm>
        </p:spPr>
      </p:pic>
    </p:spTree>
    <p:extLst>
      <p:ext uri="{BB962C8B-B14F-4D97-AF65-F5344CB8AC3E}">
        <p14:creationId xmlns:p14="http://schemas.microsoft.com/office/powerpoint/2010/main" val="21092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791597" cy="4525963"/>
          </a:xfrm>
        </p:spPr>
      </p:pic>
    </p:spTree>
    <p:extLst>
      <p:ext uri="{BB962C8B-B14F-4D97-AF65-F5344CB8AC3E}">
        <p14:creationId xmlns:p14="http://schemas.microsoft.com/office/powerpoint/2010/main" val="11641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65605" cy="5294851"/>
          </a:xfrm>
        </p:spPr>
      </p:pic>
    </p:spTree>
    <p:extLst>
      <p:ext uri="{BB962C8B-B14F-4D97-AF65-F5344CB8AC3E}">
        <p14:creationId xmlns:p14="http://schemas.microsoft.com/office/powerpoint/2010/main" val="42006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5400600"/>
          </a:xfrm>
        </p:spPr>
      </p:pic>
    </p:spTree>
    <p:extLst>
      <p:ext uri="{BB962C8B-B14F-4D97-AF65-F5344CB8AC3E}">
        <p14:creationId xmlns:p14="http://schemas.microsoft.com/office/powerpoint/2010/main" val="39929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16996" cy="4525963"/>
          </a:xfrm>
        </p:spPr>
      </p:pic>
    </p:spTree>
    <p:extLst>
      <p:ext uri="{BB962C8B-B14F-4D97-AF65-F5344CB8AC3E}">
        <p14:creationId xmlns:p14="http://schemas.microsoft.com/office/powerpoint/2010/main" val="36327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858621" cy="4525963"/>
          </a:xfrm>
        </p:spPr>
      </p:pic>
    </p:spTree>
    <p:extLst>
      <p:ext uri="{BB962C8B-B14F-4D97-AF65-F5344CB8AC3E}">
        <p14:creationId xmlns:p14="http://schemas.microsoft.com/office/powerpoint/2010/main" val="30147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64896" cy="5040560"/>
          </a:xfrm>
        </p:spPr>
      </p:pic>
    </p:spTree>
    <p:extLst>
      <p:ext uri="{BB962C8B-B14F-4D97-AF65-F5344CB8AC3E}">
        <p14:creationId xmlns:p14="http://schemas.microsoft.com/office/powerpoint/2010/main" val="5365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862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8075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99410" cy="5276187"/>
          </a:xfrm>
        </p:spPr>
      </p:pic>
    </p:spTree>
    <p:extLst>
      <p:ext uri="{BB962C8B-B14F-4D97-AF65-F5344CB8AC3E}">
        <p14:creationId xmlns:p14="http://schemas.microsoft.com/office/powerpoint/2010/main" val="555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852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643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736935" cy="4525963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66" y="2852936"/>
            <a:ext cx="7080276" cy="38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</Words>
  <Application>Microsoft Office PowerPoint</Application>
  <PresentationFormat>Näytössä katseltava diaesitys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Siilinjärven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Siili Oppilas</dc:creator>
  <cp:lastModifiedBy>Siili Oppilas</cp:lastModifiedBy>
  <cp:revision>6</cp:revision>
  <dcterms:created xsi:type="dcterms:W3CDTF">2016-01-19T08:16:43Z</dcterms:created>
  <dcterms:modified xsi:type="dcterms:W3CDTF">2016-01-19T09:55:35Z</dcterms:modified>
</cp:coreProperties>
</file>