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5C00-B305-460C-B84F-821C17DA8888}" type="datetimeFigureOut">
              <a:rPr lang="fi-FI" smtClean="0"/>
              <a:pPr/>
              <a:t>16.11.2012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A494-070E-43BD-8618-0F4FE66CB83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056467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5C00-B305-460C-B84F-821C17DA8888}" type="datetimeFigureOut">
              <a:rPr lang="fi-FI" smtClean="0"/>
              <a:pPr/>
              <a:t>16.11.2012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A494-070E-43BD-8618-0F4FE66CB83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84342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5C00-B305-460C-B84F-821C17DA8888}" type="datetimeFigureOut">
              <a:rPr lang="fi-FI" smtClean="0"/>
              <a:pPr/>
              <a:t>16.11.2012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A494-070E-43BD-8618-0F4FE66CB83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169455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5C00-B305-460C-B84F-821C17DA8888}" type="datetimeFigureOut">
              <a:rPr lang="fi-FI" smtClean="0"/>
              <a:pPr/>
              <a:t>16.11.2012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A494-070E-43BD-8618-0F4FE66CB83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170729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5C00-B305-460C-B84F-821C17DA8888}" type="datetimeFigureOut">
              <a:rPr lang="fi-FI" smtClean="0"/>
              <a:pPr/>
              <a:t>16.11.2012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A494-070E-43BD-8618-0F4FE66CB83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317746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5C00-B305-460C-B84F-821C17DA8888}" type="datetimeFigureOut">
              <a:rPr lang="fi-FI" smtClean="0"/>
              <a:pPr/>
              <a:t>16.11.2012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A494-070E-43BD-8618-0F4FE66CB83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316532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5C00-B305-460C-B84F-821C17DA8888}" type="datetimeFigureOut">
              <a:rPr lang="fi-FI" smtClean="0"/>
              <a:pPr/>
              <a:t>16.11.2012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A494-070E-43BD-8618-0F4FE66CB83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27482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5C00-B305-460C-B84F-821C17DA8888}" type="datetimeFigureOut">
              <a:rPr lang="fi-FI" smtClean="0"/>
              <a:pPr/>
              <a:t>16.11.2012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A494-070E-43BD-8618-0F4FE66CB83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29008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5C00-B305-460C-B84F-821C17DA8888}" type="datetimeFigureOut">
              <a:rPr lang="fi-FI" smtClean="0"/>
              <a:pPr/>
              <a:t>16.11.2012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A494-070E-43BD-8618-0F4FE66CB83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918338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5C00-B305-460C-B84F-821C17DA8888}" type="datetimeFigureOut">
              <a:rPr lang="fi-FI" smtClean="0"/>
              <a:pPr/>
              <a:t>16.11.2012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A494-070E-43BD-8618-0F4FE66CB83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61978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5C00-B305-460C-B84F-821C17DA8888}" type="datetimeFigureOut">
              <a:rPr lang="fi-FI" smtClean="0"/>
              <a:pPr/>
              <a:t>16.11.2012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A494-070E-43BD-8618-0F4FE66CB83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32317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D5C00-B305-460C-B84F-821C17DA8888}" type="datetimeFigureOut">
              <a:rPr lang="fi-FI" smtClean="0"/>
              <a:pPr/>
              <a:t>16.11.2012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2A494-070E-43BD-8618-0F4FE66CB83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62791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Kansantalouden kiertokulku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Toni Uusimäki</a:t>
            </a:r>
          </a:p>
          <a:p>
            <a:r>
              <a:rPr lang="fi-FI" dirty="0" smtClean="0"/>
              <a:t>YH2: Taloustieto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405267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oti\Pictures\Dia1_yritykset ja kotitaloude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6630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4436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1922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871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</Words>
  <Application>Microsoft Office PowerPoint</Application>
  <PresentationFormat>Näytössä katseltava diaesitys (4:3)</PresentationFormat>
  <Paragraphs>3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Kansantalouden kiertokulku</vt:lpstr>
      <vt:lpstr>Dia 2</vt:lpstr>
      <vt:lpstr>Dia 3</vt:lpstr>
      <vt:lpstr>Dia 4</vt:lpstr>
      <vt:lpstr>Dia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Kansantalouden kiertokulku</dc:title>
  <dc:creator>koti</dc:creator>
  <cp:lastModifiedBy>rehtori</cp:lastModifiedBy>
  <cp:revision>2</cp:revision>
  <dcterms:created xsi:type="dcterms:W3CDTF">2012-11-15T21:10:31Z</dcterms:created>
  <dcterms:modified xsi:type="dcterms:W3CDTF">2012-11-16T12:21:53Z</dcterms:modified>
</cp:coreProperties>
</file>