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26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s-I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s-IS" smtClean="0"/>
              <a:t>Click to edit Master subtitle style</a:t>
            </a:r>
            <a:endParaRPr lang="en-US"/>
          </a:p>
        </p:txBody>
      </p:sp>
      <p:sp>
        <p:nvSpPr>
          <p:cNvPr id="4" name="Date Placeholder 3"/>
          <p:cNvSpPr>
            <a:spLocks noGrp="1"/>
          </p:cNvSpPr>
          <p:nvPr>
            <p:ph type="dt" sz="half" idx="10"/>
          </p:nvPr>
        </p:nvSpPr>
        <p:spPr/>
        <p:txBody>
          <a:bodyPr/>
          <a:lstStyle/>
          <a:p>
            <a:fld id="{97214C57-9682-164D-940D-98E08F5D3F8E}" type="datetimeFigureOut">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373717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4" name="Date Placeholder 3"/>
          <p:cNvSpPr>
            <a:spLocks noGrp="1"/>
          </p:cNvSpPr>
          <p:nvPr>
            <p:ph type="dt" sz="half" idx="10"/>
          </p:nvPr>
        </p:nvSpPr>
        <p:spPr/>
        <p:txBody>
          <a:bodyPr/>
          <a:lstStyle/>
          <a:p>
            <a:fld id="{97214C57-9682-164D-940D-98E08F5D3F8E}" type="datetimeFigureOut">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2854920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s-I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4" name="Date Placeholder 3"/>
          <p:cNvSpPr>
            <a:spLocks noGrp="1"/>
          </p:cNvSpPr>
          <p:nvPr>
            <p:ph type="dt" sz="half" idx="10"/>
          </p:nvPr>
        </p:nvSpPr>
        <p:spPr/>
        <p:txBody>
          <a:bodyPr/>
          <a:lstStyle/>
          <a:p>
            <a:fld id="{97214C57-9682-164D-940D-98E08F5D3F8E}" type="datetimeFigureOut">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2762719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Click to edit Master title style</a:t>
            </a:r>
            <a:endParaRPr lang="en-US"/>
          </a:p>
        </p:txBody>
      </p:sp>
      <p:sp>
        <p:nvSpPr>
          <p:cNvPr id="3" name="Content Placeholder 2"/>
          <p:cNvSpPr>
            <a:spLocks noGrp="1"/>
          </p:cNvSpPr>
          <p:nvPr>
            <p:ph idx="1"/>
          </p:nvPr>
        </p:nvSpPr>
        <p:spPr/>
        <p:txBody>
          <a:bodyPr/>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4" name="Date Placeholder 3"/>
          <p:cNvSpPr>
            <a:spLocks noGrp="1"/>
          </p:cNvSpPr>
          <p:nvPr>
            <p:ph type="dt" sz="half" idx="10"/>
          </p:nvPr>
        </p:nvSpPr>
        <p:spPr/>
        <p:txBody>
          <a:bodyPr/>
          <a:lstStyle/>
          <a:p>
            <a:fld id="{97214C57-9682-164D-940D-98E08F5D3F8E}" type="datetimeFigureOut">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1082252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is-I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s-IS" smtClean="0"/>
              <a:t>Click to edit Master text styles</a:t>
            </a:r>
          </a:p>
        </p:txBody>
      </p:sp>
      <p:sp>
        <p:nvSpPr>
          <p:cNvPr id="4" name="Date Placeholder 3"/>
          <p:cNvSpPr>
            <a:spLocks noGrp="1"/>
          </p:cNvSpPr>
          <p:nvPr>
            <p:ph type="dt" sz="half" idx="10"/>
          </p:nvPr>
        </p:nvSpPr>
        <p:spPr/>
        <p:txBody>
          <a:bodyPr/>
          <a:lstStyle/>
          <a:p>
            <a:fld id="{97214C57-9682-164D-940D-98E08F5D3F8E}" type="datetimeFigureOut">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3631382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5" name="Date Placeholder 4"/>
          <p:cNvSpPr>
            <a:spLocks noGrp="1"/>
          </p:cNvSpPr>
          <p:nvPr>
            <p:ph type="dt" sz="half" idx="10"/>
          </p:nvPr>
        </p:nvSpPr>
        <p:spPr/>
        <p:txBody>
          <a:bodyPr/>
          <a:lstStyle/>
          <a:p>
            <a:fld id="{97214C57-9682-164D-940D-98E08F5D3F8E}" type="datetimeFigureOut">
              <a:rPr lang="en-US" smtClean="0"/>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191090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s-I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s-I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s-I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7" name="Date Placeholder 6"/>
          <p:cNvSpPr>
            <a:spLocks noGrp="1"/>
          </p:cNvSpPr>
          <p:nvPr>
            <p:ph type="dt" sz="half" idx="10"/>
          </p:nvPr>
        </p:nvSpPr>
        <p:spPr/>
        <p:txBody>
          <a:bodyPr/>
          <a:lstStyle/>
          <a:p>
            <a:fld id="{97214C57-9682-164D-940D-98E08F5D3F8E}" type="datetimeFigureOut">
              <a:rPr lang="en-US" smtClean="0"/>
              <a:t>1.11.2012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123093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Click to edit Master title style</a:t>
            </a:r>
            <a:endParaRPr lang="en-US"/>
          </a:p>
        </p:txBody>
      </p:sp>
      <p:sp>
        <p:nvSpPr>
          <p:cNvPr id="3" name="Date Placeholder 2"/>
          <p:cNvSpPr>
            <a:spLocks noGrp="1"/>
          </p:cNvSpPr>
          <p:nvPr>
            <p:ph type="dt" sz="half" idx="10"/>
          </p:nvPr>
        </p:nvSpPr>
        <p:spPr/>
        <p:txBody>
          <a:bodyPr/>
          <a:lstStyle/>
          <a:p>
            <a:fld id="{97214C57-9682-164D-940D-98E08F5D3F8E}" type="datetimeFigureOut">
              <a:rPr lang="en-US" smtClean="0"/>
              <a:t>1.11.2012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69567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214C57-9682-164D-940D-98E08F5D3F8E}" type="datetimeFigureOut">
              <a:rPr lang="en-US" smtClean="0"/>
              <a:t>1.11.2012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847822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is-I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s-IS" smtClean="0"/>
              <a:t>Click to edit Master text styles</a:t>
            </a:r>
          </a:p>
        </p:txBody>
      </p:sp>
      <p:sp>
        <p:nvSpPr>
          <p:cNvPr id="5" name="Date Placeholder 4"/>
          <p:cNvSpPr>
            <a:spLocks noGrp="1"/>
          </p:cNvSpPr>
          <p:nvPr>
            <p:ph type="dt" sz="half" idx="10"/>
          </p:nvPr>
        </p:nvSpPr>
        <p:spPr/>
        <p:txBody>
          <a:bodyPr/>
          <a:lstStyle/>
          <a:p>
            <a:fld id="{97214C57-9682-164D-940D-98E08F5D3F8E}" type="datetimeFigureOut">
              <a:rPr lang="en-US" smtClean="0"/>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1578877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is-I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s-IS" smtClean="0"/>
              <a:t>Click to edit Master text styles</a:t>
            </a:r>
          </a:p>
        </p:txBody>
      </p:sp>
      <p:sp>
        <p:nvSpPr>
          <p:cNvPr id="5" name="Date Placeholder 4"/>
          <p:cNvSpPr>
            <a:spLocks noGrp="1"/>
          </p:cNvSpPr>
          <p:nvPr>
            <p:ph type="dt" sz="half" idx="10"/>
          </p:nvPr>
        </p:nvSpPr>
        <p:spPr/>
        <p:txBody>
          <a:bodyPr/>
          <a:lstStyle/>
          <a:p>
            <a:fld id="{97214C57-9682-164D-940D-98E08F5D3F8E}" type="datetimeFigureOut">
              <a:rPr lang="en-US" smtClean="0"/>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68A3ED-0C81-0549-8075-833AD0E4B50B}" type="slidenum">
              <a:rPr lang="en-US" smtClean="0"/>
              <a:t>‹#›</a:t>
            </a:fld>
            <a:endParaRPr lang="en-US"/>
          </a:p>
        </p:txBody>
      </p:sp>
    </p:spTree>
    <p:extLst>
      <p:ext uri="{BB962C8B-B14F-4D97-AF65-F5344CB8AC3E}">
        <p14:creationId xmlns:p14="http://schemas.microsoft.com/office/powerpoint/2010/main" val="38030915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s-I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s-IS" smtClean="0"/>
              <a:t>Click to edit Master text styles</a:t>
            </a:r>
          </a:p>
          <a:p>
            <a:pPr lvl="1"/>
            <a:r>
              <a:rPr lang="is-IS" smtClean="0"/>
              <a:t>Second level</a:t>
            </a:r>
          </a:p>
          <a:p>
            <a:pPr lvl="2"/>
            <a:r>
              <a:rPr lang="is-IS" smtClean="0"/>
              <a:t>Third level</a:t>
            </a:r>
          </a:p>
          <a:p>
            <a:pPr lvl="3"/>
            <a:r>
              <a:rPr lang="is-IS" smtClean="0"/>
              <a:t>Fourth level</a:t>
            </a:r>
          </a:p>
          <a:p>
            <a:pPr lvl="4"/>
            <a:r>
              <a:rPr lang="is-I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214C57-9682-164D-940D-98E08F5D3F8E}" type="datetimeFigureOut">
              <a:rPr lang="en-US" smtClean="0"/>
              <a:t>1.11.2012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68A3ED-0C81-0549-8075-833AD0E4B50B}" type="slidenum">
              <a:rPr lang="en-US" smtClean="0"/>
              <a:t>‹#›</a:t>
            </a:fld>
            <a:endParaRPr lang="en-US"/>
          </a:p>
        </p:txBody>
      </p:sp>
    </p:spTree>
    <p:extLst>
      <p:ext uri="{BB962C8B-B14F-4D97-AF65-F5344CB8AC3E}">
        <p14:creationId xmlns:p14="http://schemas.microsoft.com/office/powerpoint/2010/main" val="3861739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gudrunbirna@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Financial matters</a:t>
            </a:r>
            <a:endParaRPr lang="en-US" dirty="0"/>
          </a:p>
        </p:txBody>
      </p:sp>
      <p:sp>
        <p:nvSpPr>
          <p:cNvPr id="3" name="Subtitle 2"/>
          <p:cNvSpPr>
            <a:spLocks noGrp="1"/>
          </p:cNvSpPr>
          <p:nvPr>
            <p:ph type="subTitle" idx="1"/>
          </p:nvPr>
        </p:nvSpPr>
        <p:spPr/>
        <p:txBody>
          <a:bodyPr/>
          <a:lstStyle/>
          <a:p>
            <a:r>
              <a:rPr lang="en-US" dirty="0" smtClean="0"/>
              <a:t>Guðr</a:t>
            </a:r>
            <a:r>
              <a:rPr lang="en-US" dirty="0" smtClean="0"/>
              <a:t>ún Birna</a:t>
            </a:r>
          </a:p>
          <a:p>
            <a:r>
              <a:rPr lang="en-US" dirty="0" smtClean="0"/>
              <a:t>gudrunbirna@gmail.com</a:t>
            </a:r>
            <a:endParaRPr lang="en-US" dirty="0"/>
          </a:p>
        </p:txBody>
      </p:sp>
      <p:pic>
        <p:nvPicPr>
          <p:cNvPr id="4" name="Picture 3"/>
          <p:cNvPicPr>
            <a:picLocks noChangeAspect="1"/>
          </p:cNvPicPr>
          <p:nvPr/>
        </p:nvPicPr>
        <p:blipFill>
          <a:blip r:embed="rId2"/>
          <a:stretch>
            <a:fillRect/>
          </a:stretch>
        </p:blipFill>
        <p:spPr>
          <a:xfrm>
            <a:off x="0" y="430717"/>
            <a:ext cx="9144000" cy="1699708"/>
          </a:xfrm>
          <a:prstGeom prst="rect">
            <a:avLst/>
          </a:prstGeom>
        </p:spPr>
      </p:pic>
      <p:pic>
        <p:nvPicPr>
          <p:cNvPr id="5" name="Picture 4"/>
          <p:cNvPicPr>
            <a:picLocks noChangeAspect="1"/>
          </p:cNvPicPr>
          <p:nvPr/>
        </p:nvPicPr>
        <p:blipFill>
          <a:blip r:embed="rId3"/>
          <a:stretch>
            <a:fillRect/>
          </a:stretch>
        </p:blipFill>
        <p:spPr>
          <a:xfrm>
            <a:off x="2744606" y="5315944"/>
            <a:ext cx="3708400" cy="1346200"/>
          </a:xfrm>
          <a:prstGeom prst="rect">
            <a:avLst/>
          </a:prstGeom>
        </p:spPr>
      </p:pic>
    </p:spTree>
    <p:extLst>
      <p:ext uri="{BB962C8B-B14F-4D97-AF65-F5344CB8AC3E}">
        <p14:creationId xmlns:p14="http://schemas.microsoft.com/office/powerpoint/2010/main" val="647621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reimbursement</a:t>
            </a:r>
            <a:endParaRPr lang="en-US" dirty="0"/>
          </a:p>
        </p:txBody>
      </p:sp>
      <p:sp>
        <p:nvSpPr>
          <p:cNvPr id="3" name="Content Placeholder 2"/>
          <p:cNvSpPr>
            <a:spLocks noGrp="1"/>
          </p:cNvSpPr>
          <p:nvPr>
            <p:ph idx="1"/>
          </p:nvPr>
        </p:nvSpPr>
        <p:spPr/>
        <p:txBody>
          <a:bodyPr/>
          <a:lstStyle/>
          <a:p>
            <a:pPr marL="0" indent="0">
              <a:buNone/>
            </a:pPr>
            <a:r>
              <a:rPr lang="en-US" dirty="0" smtClean="0"/>
              <a:t>Please remember when you get home:</a:t>
            </a:r>
          </a:p>
          <a:p>
            <a:pPr marL="0" indent="0">
              <a:buNone/>
            </a:pPr>
            <a:endParaRPr lang="en-US" dirty="0"/>
          </a:p>
          <a:p>
            <a:pPr marL="0" indent="0">
              <a:buNone/>
            </a:pPr>
            <a:r>
              <a:rPr lang="en-US" dirty="0" smtClean="0"/>
              <a:t>1. Hold on to </a:t>
            </a:r>
            <a:br>
              <a:rPr lang="en-US" dirty="0" smtClean="0"/>
            </a:br>
            <a:r>
              <a:rPr lang="en-US" dirty="0" smtClean="0"/>
              <a:t>	stubs, receipts…</a:t>
            </a:r>
          </a:p>
        </p:txBody>
      </p:sp>
      <p:pic>
        <p:nvPicPr>
          <p:cNvPr id="4" name="Picture 3" descr="airplanestub.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4771" y="2532063"/>
            <a:ext cx="2260600" cy="3594100"/>
          </a:xfrm>
          <a:prstGeom prst="rect">
            <a:avLst/>
          </a:prstGeom>
        </p:spPr>
      </p:pic>
    </p:spTree>
    <p:extLst>
      <p:ext uri="{BB962C8B-B14F-4D97-AF65-F5344CB8AC3E}">
        <p14:creationId xmlns:p14="http://schemas.microsoft.com/office/powerpoint/2010/main" val="2753178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claim</a:t>
            </a:r>
            <a:endParaRPr lang="en-US" dirty="0"/>
          </a:p>
        </p:txBody>
      </p:sp>
      <p:sp>
        <p:nvSpPr>
          <p:cNvPr id="3" name="Content Placeholder 2"/>
          <p:cNvSpPr>
            <a:spLocks noGrp="1"/>
          </p:cNvSpPr>
          <p:nvPr>
            <p:ph idx="1"/>
          </p:nvPr>
        </p:nvSpPr>
        <p:spPr>
          <a:xfrm>
            <a:off x="457200" y="1600200"/>
            <a:ext cx="8229600" cy="5072158"/>
          </a:xfrm>
        </p:spPr>
        <p:txBody>
          <a:bodyPr/>
          <a:lstStyle/>
          <a:p>
            <a:pPr marL="0" indent="0">
              <a:buNone/>
            </a:pPr>
            <a:r>
              <a:rPr lang="en-US" dirty="0" smtClean="0"/>
              <a:t>2. Fill out cost claim form (on Vala website- 	practical matters)</a:t>
            </a:r>
            <a:br>
              <a:rPr lang="en-US" dirty="0" smtClean="0"/>
            </a:br>
            <a:endParaRPr lang="en-US" dirty="0"/>
          </a:p>
        </p:txBody>
      </p:sp>
      <p:pic>
        <p:nvPicPr>
          <p:cNvPr id="6" name="Picture 5"/>
          <p:cNvPicPr>
            <a:picLocks noChangeAspect="1"/>
          </p:cNvPicPr>
          <p:nvPr/>
        </p:nvPicPr>
        <p:blipFill>
          <a:blip r:embed="rId2"/>
          <a:stretch>
            <a:fillRect/>
          </a:stretch>
        </p:blipFill>
        <p:spPr>
          <a:xfrm>
            <a:off x="882646" y="4272058"/>
            <a:ext cx="6692900" cy="2400300"/>
          </a:xfrm>
          <a:prstGeom prst="rect">
            <a:avLst/>
          </a:prstGeom>
        </p:spPr>
      </p:pic>
      <p:sp>
        <p:nvSpPr>
          <p:cNvPr id="7" name="Rectangle 6"/>
          <p:cNvSpPr/>
          <p:nvPr/>
        </p:nvSpPr>
        <p:spPr>
          <a:xfrm>
            <a:off x="882646" y="2819789"/>
            <a:ext cx="7448674" cy="1200329"/>
          </a:xfrm>
          <a:prstGeom prst="rect">
            <a:avLst/>
          </a:prstGeom>
        </p:spPr>
        <p:txBody>
          <a:bodyPr wrap="square">
            <a:spAutoFit/>
          </a:bodyPr>
          <a:lstStyle/>
          <a:p>
            <a:r>
              <a:rPr lang="en-US" dirty="0" smtClean="0"/>
              <a:t>This form is used to make cost claims for travel, flight, bus, trains etc. This can be done after the travel has taken place and all receipts and boarding pass needs to be turned in along with the claim. Scan the form and send as attachemnt to Guðrún Birna at gudrunbirna@gmail.com</a:t>
            </a:r>
            <a:endParaRPr lang="en-US" dirty="0"/>
          </a:p>
        </p:txBody>
      </p:sp>
    </p:spTree>
    <p:extLst>
      <p:ext uri="{BB962C8B-B14F-4D97-AF65-F5344CB8AC3E}">
        <p14:creationId xmlns:p14="http://schemas.microsoft.com/office/powerpoint/2010/main" val="2965757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Last but not least</a:t>
            </a:r>
            <a:endParaRPr lang="en-US" dirty="0"/>
          </a:p>
        </p:txBody>
      </p:sp>
      <p:sp>
        <p:nvSpPr>
          <p:cNvPr id="3" name="Content Placeholder 2"/>
          <p:cNvSpPr>
            <a:spLocks noGrp="1"/>
          </p:cNvSpPr>
          <p:nvPr>
            <p:ph idx="1"/>
          </p:nvPr>
        </p:nvSpPr>
        <p:spPr>
          <a:xfrm>
            <a:off x="457200" y="1600200"/>
            <a:ext cx="8229600" cy="4727778"/>
          </a:xfrm>
        </p:spPr>
        <p:txBody>
          <a:bodyPr/>
          <a:lstStyle/>
          <a:p>
            <a:pPr marL="0" indent="0">
              <a:buNone/>
            </a:pPr>
            <a:r>
              <a:rPr lang="en-US" dirty="0" smtClean="0"/>
              <a:t> 3. Send to </a:t>
            </a:r>
            <a:r>
              <a:rPr lang="en-US" dirty="0" smtClean="0">
                <a:hlinkClick r:id="rId2"/>
              </a:rPr>
              <a:t>gudrunbirna@gmail.com</a:t>
            </a:r>
            <a:endParaRPr lang="en-US" dirty="0" smtClean="0"/>
          </a:p>
          <a:p>
            <a:pPr marL="0" indent="0">
              <a:buNone/>
            </a:pPr>
            <a:endParaRPr lang="en-US" dirty="0"/>
          </a:p>
          <a:p>
            <a:pPr marL="0" indent="0">
              <a:buNone/>
            </a:pPr>
            <a:r>
              <a:rPr lang="en-US" dirty="0" smtClean="0"/>
              <a:t>Please contact me if you need more information or assistance </a:t>
            </a:r>
            <a:r>
              <a:rPr lang="en-US" dirty="0" smtClean="0">
                <a:sym typeface="Wingdings"/>
              </a:rPr>
              <a:t></a:t>
            </a:r>
            <a:endParaRPr lang="en-US" dirty="0" smtClean="0"/>
          </a:p>
          <a:p>
            <a:pPr marL="0" indent="0">
              <a:buNone/>
            </a:pPr>
            <a:endParaRPr lang="en-US" dirty="0"/>
          </a:p>
          <a:p>
            <a:pPr marL="0" indent="0">
              <a:buNone/>
            </a:pPr>
            <a:r>
              <a:rPr lang="en-US" dirty="0" smtClean="0"/>
              <a:t>P.s. Hotel will be paid by VALA.</a:t>
            </a:r>
          </a:p>
          <a:p>
            <a:pPr marL="0" indent="0">
              <a:buNone/>
            </a:pPr>
            <a:endParaRPr lang="en-US" dirty="0"/>
          </a:p>
        </p:txBody>
      </p:sp>
    </p:spTree>
    <p:extLst>
      <p:ext uri="{BB962C8B-B14F-4D97-AF65-F5344CB8AC3E}">
        <p14:creationId xmlns:p14="http://schemas.microsoft.com/office/powerpoint/2010/main" val="1331862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TotalTime>
  <Words>125</Words>
  <Application>Microsoft Macintosh PowerPoint</Application>
  <PresentationFormat>On-screen Show (4:3)</PresentationFormat>
  <Paragraphs>16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Financial matters</vt:lpstr>
      <vt:lpstr>For reimbursement</vt:lpstr>
      <vt:lpstr>Cost claim</vt:lpstr>
      <vt:lpstr>Last but not least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VALA </dc:title>
  <dc:creator>gudrunbirna</dc:creator>
  <cp:lastModifiedBy>gudrunbirna</cp:lastModifiedBy>
  <cp:revision>5</cp:revision>
  <dcterms:created xsi:type="dcterms:W3CDTF">2012-11-01T21:45:37Z</dcterms:created>
  <dcterms:modified xsi:type="dcterms:W3CDTF">2012-11-01T22:13:51Z</dcterms:modified>
</cp:coreProperties>
</file>