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8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4" r:id="rId16"/>
    <p:sldId id="268" r:id="rId17"/>
    <p:sldId id="291" r:id="rId18"/>
    <p:sldId id="292" r:id="rId19"/>
    <p:sldId id="293" r:id="rId20"/>
    <p:sldId id="269" r:id="rId21"/>
    <p:sldId id="279" r:id="rId22"/>
    <p:sldId id="270" r:id="rId23"/>
    <p:sldId id="296" r:id="rId24"/>
    <p:sldId id="295" r:id="rId25"/>
    <p:sldId id="272" r:id="rId26"/>
    <p:sldId id="273" r:id="rId27"/>
    <p:sldId id="274" r:id="rId28"/>
    <p:sldId id="298" r:id="rId29"/>
    <p:sldId id="299" r:id="rId30"/>
    <p:sldId id="301" r:id="rId31"/>
    <p:sldId id="271" r:id="rId32"/>
    <p:sldId id="276" r:id="rId33"/>
    <p:sldId id="275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4292">
          <p15:clr>
            <a:srgbClr val="A4A3A4"/>
          </p15:clr>
        </p15:guide>
        <p15:guide id="6" orient="horz" pos="799">
          <p15:clr>
            <a:srgbClr val="A4A3A4"/>
          </p15:clr>
        </p15:guide>
        <p15:guide id="7" orient="horz" pos="3838">
          <p15:clr>
            <a:srgbClr val="A4A3A4"/>
          </p15:clr>
        </p15:guide>
        <p15:guide id="8" orient="horz" pos="2432">
          <p15:clr>
            <a:srgbClr val="A4A3A4"/>
          </p15:clr>
        </p15:guide>
        <p15:guide id="9" pos="7378">
          <p15:clr>
            <a:srgbClr val="A4A3A4"/>
          </p15:clr>
        </p15:guide>
        <p15:guide id="10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9" autoAdjust="0"/>
    <p:restoredTop sz="94660"/>
  </p:normalViewPr>
  <p:slideViewPr>
    <p:cSldViewPr showGuides="1">
      <p:cViewPr varScale="1">
        <p:scale>
          <a:sx n="72" d="100"/>
          <a:sy n="72" d="100"/>
        </p:scale>
        <p:origin x="528" y="66"/>
      </p:cViewPr>
      <p:guideLst>
        <p:guide orient="horz" pos="2160"/>
        <p:guide pos="3840"/>
        <p:guide orient="horz" pos="1026"/>
        <p:guide orient="horz" pos="255"/>
        <p:guide orient="horz" pos="4292"/>
        <p:guide orient="horz" pos="799"/>
        <p:guide orient="horz" pos="3838"/>
        <p:guide orient="horz" pos="2432"/>
        <p:guide pos="7378"/>
        <p:guide pos="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670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A8-48F6-9354-1E8658A349A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A8-48F6-9354-1E8658A349A5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A8-48F6-9354-1E8658A349A5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A8-48F6-9354-1E8658A349A5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A8-48F6-9354-1E8658A349A5}"/>
              </c:ext>
            </c:extLst>
          </c:dPt>
          <c:dPt>
            <c:idx val="5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A8-48F6-9354-1E8658A349A5}"/>
              </c:ext>
            </c:extLst>
          </c:dPt>
          <c:dPt>
            <c:idx val="6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A8-48F6-9354-1E8658A349A5}"/>
              </c:ext>
            </c:extLst>
          </c:dPt>
          <c:dPt>
            <c:idx val="7"/>
            <c:bubble3D val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DA8-48F6-9354-1E8658A349A5}"/>
              </c:ext>
            </c:extLst>
          </c:dPt>
          <c:cat>
            <c:strRef>
              <c:f>Taul1!$A$2:$A$9</c:f>
              <c:strCache>
                <c:ptCount val="8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  <c:pt idx="4">
                  <c:v>1. neljännes</c:v>
                </c:pt>
                <c:pt idx="5">
                  <c:v>2. neljännes</c:v>
                </c:pt>
                <c:pt idx="6">
                  <c:v>3. neljännes</c:v>
                </c:pt>
                <c:pt idx="7">
                  <c:v>4. neljännes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DA8-48F6-9354-1E8658A34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6D5C-223F-4733-8826-C6049E310B72}" type="datetimeFigureOut">
              <a:rPr lang="fi-FI" sz="800" smtClean="0"/>
              <a:t>29.1.2020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12E8C-EC62-4524-84D2-3A76ACFC5CE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9040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97B7-167A-4CE1-BAA2-BF10E24CBD22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33B38A8C-37F4-4257-B486-D71EF34C76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5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8A8C-37F4-4257-B486-D71EF34C76D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74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8A8C-37F4-4257-B486-D71EF34C76DA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96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628775"/>
            <a:ext cx="11233150" cy="1944240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717032"/>
            <a:ext cx="11233150" cy="7920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8922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456880"/>
            <a:ext cx="11233149" cy="1944240"/>
          </a:xfrm>
        </p:spPr>
        <p:txBody>
          <a:bodyPr anchor="ctr" anchorCtr="0"/>
          <a:lstStyle>
            <a:lvl1pPr algn="ctr"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37B3-52E2-4AE1-897C-F462A08BB4C4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778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28775"/>
            <a:ext cx="5472555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472554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29.1.2020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14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6" y="1628775"/>
            <a:ext cx="3671888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0688" y="1628775"/>
            <a:ext cx="3671886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0049-F715-4853-A881-2016C893D58A}" type="datetime1">
              <a:rPr lang="fi-FI" smtClean="0"/>
              <a:t>29.1.2020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295775" y="1628775"/>
            <a:ext cx="3600450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69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54725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420860"/>
            <a:ext cx="5472554" cy="367196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472554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20" y="2420860"/>
            <a:ext cx="5472554" cy="367196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510-ED87-4231-B156-9FD1EF1DAD97}" type="datetime1">
              <a:rPr lang="fi-FI" smtClean="0"/>
              <a:t>29.1.2020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061861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28775"/>
            <a:ext cx="6624715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B71-B174-4EAD-B6FB-E6909E19348C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48160" y="1628776"/>
            <a:ext cx="4464414" cy="44640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613057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28775"/>
            <a:ext cx="8857025" cy="44640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ECBA-BCC2-4228-9A72-F6E48DCA9EF0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480550" y="1628776"/>
            <a:ext cx="2232024" cy="44640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815139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22A-00CB-41E6-975D-64DD349F27C0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9425" y="1628776"/>
            <a:ext cx="11233149" cy="44640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44763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135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AB85-4381-404F-9F4E-24A1FF9DFF12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466523" y="3073724"/>
            <a:ext cx="2725477" cy="710552"/>
          </a:xfrm>
          <a:solidFill>
            <a:srgbClr val="CC0033">
              <a:alpha val="80000"/>
            </a:srgbClr>
          </a:solidFill>
        </p:spPr>
        <p:txBody>
          <a:bodyPr wrap="square" lIns="216000" tIns="108000" rIns="216000" bIns="108000"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5356056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112331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420860"/>
            <a:ext cx="11233149" cy="367196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6348-7B69-439A-B88A-2D582BB9100A}" type="datetime1">
              <a:rPr lang="fi-FI" smtClean="0"/>
              <a:t>29.1.2020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4224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112331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7A02-FBC2-43C2-A56F-90542D74F136}" type="datetime1">
              <a:rPr lang="fi-FI" smtClean="0"/>
              <a:t>29.1.2020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425" y="5373269"/>
            <a:ext cx="11233150" cy="719555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425" y="5301260"/>
            <a:ext cx="11233150" cy="0"/>
          </a:xfrm>
          <a:prstGeom prst="line">
            <a:avLst/>
          </a:prstGeom>
          <a:ln w="6350"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479425" y="2348850"/>
            <a:ext cx="11233150" cy="2880375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752025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3933070"/>
            <a:ext cx="11233150" cy="720070"/>
          </a:xfrm>
        </p:spPr>
        <p:txBody>
          <a:bodyPr anchor="t" anchorCtr="0"/>
          <a:lstStyle>
            <a:lvl1pPr algn="ctr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4797157"/>
            <a:ext cx="11233150" cy="79208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0E8A34-ACA2-4E59-8575-4A898531F132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359150" y="1628203"/>
            <a:ext cx="1728788" cy="172878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Click icon to change picture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231606" y="1628203"/>
            <a:ext cx="1728788" cy="172878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change picture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04140" y="1628203"/>
            <a:ext cx="1728788" cy="172878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30811248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54725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472554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52C0-400A-4540-B1AE-A008C58D6158}" type="datetime1">
              <a:rPr lang="fi-FI" smtClean="0"/>
              <a:t>29.1.2020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425" y="5373269"/>
            <a:ext cx="5472113" cy="719555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7450" y="5373269"/>
            <a:ext cx="5472113" cy="719555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425" y="5301260"/>
            <a:ext cx="5472555" cy="0"/>
          </a:xfrm>
          <a:prstGeom prst="line">
            <a:avLst/>
          </a:prstGeom>
          <a:ln w="6350"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240020" y="5301260"/>
            <a:ext cx="5472555" cy="0"/>
          </a:xfrm>
          <a:prstGeom prst="line">
            <a:avLst/>
          </a:prstGeom>
          <a:ln w="6350"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479425" y="2348850"/>
            <a:ext cx="5472113" cy="2880375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240462" y="2348850"/>
            <a:ext cx="5472113" cy="2880375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573583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6" y="1628775"/>
            <a:ext cx="3672602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9972" y="1628775"/>
            <a:ext cx="3672601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66D-365D-44E8-9F92-9E19B8186439}" type="datetime1">
              <a:rPr lang="fi-FI" smtClean="0"/>
              <a:t>29.1.2020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425" y="5373269"/>
            <a:ext cx="3672305" cy="719555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047258" y="5373269"/>
            <a:ext cx="3672305" cy="719555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425" y="5301260"/>
            <a:ext cx="3672305" cy="0"/>
          </a:xfrm>
          <a:prstGeom prst="line">
            <a:avLst/>
          </a:prstGeom>
          <a:ln w="6350"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040270" y="5301260"/>
            <a:ext cx="3672305" cy="0"/>
          </a:xfrm>
          <a:prstGeom prst="line">
            <a:avLst/>
          </a:prstGeom>
          <a:ln w="6350"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479425" y="2348850"/>
            <a:ext cx="3672305" cy="2880375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8040270" y="2348850"/>
            <a:ext cx="3672305" cy="2880375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295754" y="1628775"/>
            <a:ext cx="3600492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295751" y="5373269"/>
            <a:ext cx="3600200" cy="719555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Chart Placeholder 16"/>
          <p:cNvSpPr>
            <a:spLocks noGrp="1"/>
          </p:cNvSpPr>
          <p:nvPr>
            <p:ph type="chart" sz="quarter" idx="19"/>
          </p:nvPr>
        </p:nvSpPr>
        <p:spPr>
          <a:xfrm>
            <a:off x="4295751" y="2348850"/>
            <a:ext cx="3600200" cy="2880375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295750" y="5301260"/>
            <a:ext cx="3600500" cy="0"/>
          </a:xfrm>
          <a:prstGeom prst="line">
            <a:avLst/>
          </a:prstGeom>
          <a:ln w="6350"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293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 userDrawn="1"/>
        </p:nvSpPr>
        <p:spPr>
          <a:xfrm>
            <a:off x="9517063" y="404813"/>
            <a:ext cx="2195511" cy="1944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4E53-82ED-4FF8-B854-BDC01D40467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9733918" y="1176577"/>
            <a:ext cx="1763122" cy="432023"/>
            <a:chOff x="7608888" y="404813"/>
            <a:chExt cx="3835400" cy="9398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9425" y="404813"/>
            <a:ext cx="2196195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47628" y="404813"/>
            <a:ext cx="2196195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15881" y="404813"/>
            <a:ext cx="2160239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48128" y="404813"/>
            <a:ext cx="2196244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517064" y="2420888"/>
            <a:ext cx="2195512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17064" y="4437112"/>
            <a:ext cx="2195512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9425" y="2420888"/>
            <a:ext cx="2196195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7628" y="2420888"/>
            <a:ext cx="2196195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15881" y="2420888"/>
            <a:ext cx="2160239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248128" y="2420888"/>
            <a:ext cx="2196244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79425" y="4437112"/>
            <a:ext cx="2196195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747628" y="4437112"/>
            <a:ext cx="2196195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015881" y="4437112"/>
            <a:ext cx="2160239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248128" y="4437112"/>
            <a:ext cx="2196244" cy="1944037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260169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9714-1384-4BF8-BFD7-55991163D062}" type="datetime1">
              <a:rPr lang="fi-FI" smtClean="0"/>
              <a:t>29.1.2020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46993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87937" y="2276840"/>
            <a:ext cx="2016125" cy="201771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 dirty="0"/>
              <a:t>Add Symbol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9343" y="2276840"/>
            <a:ext cx="2016125" cy="201771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 dirty="0"/>
              <a:t>Add Symbol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2276840"/>
            <a:ext cx="2016125" cy="201771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 dirty="0"/>
              <a:t>Add Symbol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99611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751812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85066677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E879-47F9-49A6-813E-432675C2212A}" type="datetime1">
              <a:rPr lang="fi-FI" smtClean="0"/>
              <a:t>29.1.2020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124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D20A-6885-4B5C-BC23-010FE7950AC8}" type="datetime1">
              <a:rPr lang="fi-FI" smtClean="0"/>
              <a:t>29.1.2020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577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1628775"/>
            <a:ext cx="9000951" cy="1944221"/>
          </a:xfrm>
        </p:spPr>
        <p:txBody>
          <a:bodyPr anchor="b" anchorCtr="0"/>
          <a:lstStyle>
            <a:lvl1pPr>
              <a:defRPr sz="4400" baseline="0"/>
            </a:lvl1pPr>
          </a:lstStyle>
          <a:p>
            <a:r>
              <a:rPr lang="en-US" dirty="0"/>
              <a:t>Add thank you text.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F40538-FC3A-49CF-8B51-B8B17287F13F}" type="datetime1">
              <a:rPr lang="fi-FI" smtClean="0"/>
              <a:t>29.1.2020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717040"/>
            <a:ext cx="9001125" cy="144074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More details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949595" y="404664"/>
            <a:ext cx="1763029" cy="432000"/>
            <a:chOff x="7608888" y="404813"/>
            <a:chExt cx="3835400" cy="939800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8840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B6F05F-6FDC-4C98-B669-817348922046}" type="datetime1">
              <a:rPr lang="fi-FI" smtClean="0"/>
              <a:t>29.1.2020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186052" y="2961000"/>
            <a:ext cx="3819896" cy="936000"/>
            <a:chOff x="7608888" y="404813"/>
            <a:chExt cx="3835400" cy="939800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209559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56FA19-B054-4650-AACA-0B17421A0424}" type="datetime1">
              <a:rPr lang="fi-FI" smtClean="0"/>
              <a:t>29.1.2020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186052" y="2961000"/>
            <a:ext cx="3819896" cy="936000"/>
            <a:chOff x="7608888" y="404813"/>
            <a:chExt cx="3835400" cy="939800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455327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135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i-FI" dirty="0"/>
              <a:t>Select shape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628775"/>
            <a:ext cx="11233150" cy="1944240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717032"/>
            <a:ext cx="11233150" cy="7920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4A1791-D241-4DB1-A657-205ADE279770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1283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135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Select shape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628775"/>
            <a:ext cx="11233150" cy="1944240"/>
          </a:xfrm>
        </p:spPr>
        <p:txBody>
          <a:bodyPr anchor="b"/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717032"/>
            <a:ext cx="11233150" cy="792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DF003E-DFA7-4B21-88C1-15CD0218CA12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7472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76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628776"/>
            <a:ext cx="11233150" cy="194424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3717039"/>
            <a:ext cx="11233150" cy="23726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EA8-F559-46AE-BAFF-94B5E3C35D40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628776"/>
            <a:ext cx="11233150" cy="194424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3717039"/>
            <a:ext cx="11233150" cy="23726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62675-68AB-4197-96E3-17F0CC790642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9949595" y="404664"/>
            <a:ext cx="1763029" cy="432000"/>
            <a:chOff x="7608888" y="404813"/>
            <a:chExt cx="3835400" cy="939800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71463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628776"/>
            <a:ext cx="11233150" cy="194424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3717039"/>
            <a:ext cx="11233150" cy="23726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8DD0C-DCEA-40CC-8B6C-84177A57AA1E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9949595" y="404664"/>
            <a:ext cx="1763029" cy="432000"/>
            <a:chOff x="7608888" y="404813"/>
            <a:chExt cx="3835400" cy="939800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122819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13550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i-FI" dirty="0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69" y="2456880"/>
            <a:ext cx="5112505" cy="1944240"/>
          </a:xfrm>
        </p:spPr>
        <p:txBody>
          <a:bodyPr anchor="ctr" anchorCtr="0"/>
          <a:lstStyle>
            <a:lvl1pPr algn="l"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E160C5-CD22-406F-AFF1-4B8A0F06B6A2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22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04664"/>
            <a:ext cx="9000951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11233149" cy="446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5" y="6453188"/>
            <a:ext cx="1656184" cy="144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58CE4CAD-9A64-4BC1-8872-90648B22ADAE}" type="datetime1">
              <a:rPr lang="fi-FI" smtClean="0"/>
              <a:t>29.1.2020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624" y="6453188"/>
            <a:ext cx="9000952" cy="144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6453188"/>
            <a:ext cx="287983" cy="144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accent2"/>
                </a:solidFill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9949595" y="404664"/>
            <a:ext cx="1763029" cy="432000"/>
            <a:chOff x="7608888" y="404813"/>
            <a:chExt cx="3835400" cy="939800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629526" y="1084263"/>
              <a:ext cx="3783013" cy="260350"/>
            </a:xfrm>
            <a:custGeom>
              <a:avLst/>
              <a:gdLst>
                <a:gd name="T0" fmla="*/ 82 w 7150"/>
                <a:gd name="T1" fmla="*/ 390 h 493"/>
                <a:gd name="T2" fmla="*/ 570 w 7150"/>
                <a:gd name="T3" fmla="*/ 124 h 493"/>
                <a:gd name="T4" fmla="*/ 421 w 7150"/>
                <a:gd name="T5" fmla="*/ 404 h 493"/>
                <a:gd name="T6" fmla="*/ 548 w 7150"/>
                <a:gd name="T7" fmla="*/ 236 h 493"/>
                <a:gd name="T8" fmla="*/ 719 w 7150"/>
                <a:gd name="T9" fmla="*/ 99 h 493"/>
                <a:gd name="T10" fmla="*/ 785 w 7150"/>
                <a:gd name="T11" fmla="*/ 374 h 493"/>
                <a:gd name="T12" fmla="*/ 781 w 7150"/>
                <a:gd name="T13" fmla="*/ 227 h 493"/>
                <a:gd name="T14" fmla="*/ 1162 w 7150"/>
                <a:gd name="T15" fmla="*/ 115 h 493"/>
                <a:gd name="T16" fmla="*/ 1404 w 7150"/>
                <a:gd name="T17" fmla="*/ 111 h 493"/>
                <a:gd name="T18" fmla="*/ 1346 w 7150"/>
                <a:gd name="T19" fmla="*/ 457 h 493"/>
                <a:gd name="T20" fmla="*/ 1647 w 7150"/>
                <a:gd name="T21" fmla="*/ 46 h 493"/>
                <a:gd name="T22" fmla="*/ 1770 w 7150"/>
                <a:gd name="T23" fmla="*/ 23 h 493"/>
                <a:gd name="T24" fmla="*/ 1640 w 7150"/>
                <a:gd name="T25" fmla="*/ 89 h 493"/>
                <a:gd name="T26" fmla="*/ 1639 w 7150"/>
                <a:gd name="T27" fmla="*/ 392 h 493"/>
                <a:gd name="T28" fmla="*/ 1879 w 7150"/>
                <a:gd name="T29" fmla="*/ 390 h 493"/>
                <a:gd name="T30" fmla="*/ 1982 w 7150"/>
                <a:gd name="T31" fmla="*/ 400 h 493"/>
                <a:gd name="T32" fmla="*/ 2293 w 7150"/>
                <a:gd name="T33" fmla="*/ 104 h 493"/>
                <a:gd name="T34" fmla="*/ 2658 w 7150"/>
                <a:gd name="T35" fmla="*/ 397 h 493"/>
                <a:gd name="T36" fmla="*/ 2647 w 7150"/>
                <a:gd name="T37" fmla="*/ 75 h 493"/>
                <a:gd name="T38" fmla="*/ 2461 w 7150"/>
                <a:gd name="T39" fmla="*/ 344 h 493"/>
                <a:gd name="T40" fmla="*/ 2504 w 7150"/>
                <a:gd name="T41" fmla="*/ 141 h 493"/>
                <a:gd name="T42" fmla="*/ 2691 w 7150"/>
                <a:gd name="T43" fmla="*/ 331 h 493"/>
                <a:gd name="T44" fmla="*/ 3004 w 7150"/>
                <a:gd name="T45" fmla="*/ 388 h 493"/>
                <a:gd name="T46" fmla="*/ 2889 w 7150"/>
                <a:gd name="T47" fmla="*/ 95 h 493"/>
                <a:gd name="T48" fmla="*/ 3144 w 7150"/>
                <a:gd name="T49" fmla="*/ 99 h 493"/>
                <a:gd name="T50" fmla="*/ 3211 w 7150"/>
                <a:gd name="T51" fmla="*/ 374 h 493"/>
                <a:gd name="T52" fmla="*/ 3205 w 7150"/>
                <a:gd name="T53" fmla="*/ 122 h 493"/>
                <a:gd name="T54" fmla="*/ 3524 w 7150"/>
                <a:gd name="T55" fmla="*/ 105 h 493"/>
                <a:gd name="T56" fmla="*/ 3663 w 7150"/>
                <a:gd name="T57" fmla="*/ 376 h 493"/>
                <a:gd name="T58" fmla="*/ 3940 w 7150"/>
                <a:gd name="T59" fmla="*/ 79 h 493"/>
                <a:gd name="T60" fmla="*/ 3964 w 7150"/>
                <a:gd name="T61" fmla="*/ 408 h 493"/>
                <a:gd name="T62" fmla="*/ 4127 w 7150"/>
                <a:gd name="T63" fmla="*/ 75 h 493"/>
                <a:gd name="T64" fmla="*/ 3931 w 7150"/>
                <a:gd name="T65" fmla="*/ 358 h 493"/>
                <a:gd name="T66" fmla="*/ 4253 w 7150"/>
                <a:gd name="T67" fmla="*/ 129 h 493"/>
                <a:gd name="T68" fmla="*/ 4317 w 7150"/>
                <a:gd name="T69" fmla="*/ 384 h 493"/>
                <a:gd name="T70" fmla="*/ 4407 w 7150"/>
                <a:gd name="T71" fmla="*/ 380 h 493"/>
                <a:gd name="T72" fmla="*/ 4303 w 7150"/>
                <a:gd name="T73" fmla="*/ 109 h 493"/>
                <a:gd name="T74" fmla="*/ 4671 w 7150"/>
                <a:gd name="T75" fmla="*/ 78 h 493"/>
                <a:gd name="T76" fmla="*/ 4592 w 7150"/>
                <a:gd name="T77" fmla="*/ 486 h 493"/>
                <a:gd name="T78" fmla="*/ 4903 w 7150"/>
                <a:gd name="T79" fmla="*/ 7 h 493"/>
                <a:gd name="T80" fmla="*/ 5114 w 7150"/>
                <a:gd name="T81" fmla="*/ 390 h 493"/>
                <a:gd name="T82" fmla="*/ 4912 w 7150"/>
                <a:gd name="T83" fmla="*/ 119 h 493"/>
                <a:gd name="T84" fmla="*/ 4851 w 7150"/>
                <a:gd name="T85" fmla="*/ 363 h 493"/>
                <a:gd name="T86" fmla="*/ 5392 w 7150"/>
                <a:gd name="T87" fmla="*/ 132 h 493"/>
                <a:gd name="T88" fmla="*/ 5438 w 7150"/>
                <a:gd name="T89" fmla="*/ 184 h 493"/>
                <a:gd name="T90" fmla="*/ 5252 w 7150"/>
                <a:gd name="T91" fmla="*/ 358 h 493"/>
                <a:gd name="T92" fmla="*/ 5420 w 7150"/>
                <a:gd name="T93" fmla="*/ 396 h 493"/>
                <a:gd name="T94" fmla="*/ 5617 w 7150"/>
                <a:gd name="T95" fmla="*/ 105 h 493"/>
                <a:gd name="T96" fmla="*/ 5985 w 7150"/>
                <a:gd name="T97" fmla="*/ 106 h 493"/>
                <a:gd name="T98" fmla="*/ 5853 w 7150"/>
                <a:gd name="T99" fmla="*/ 382 h 493"/>
                <a:gd name="T100" fmla="*/ 5906 w 7150"/>
                <a:gd name="T101" fmla="*/ 373 h 493"/>
                <a:gd name="T102" fmla="*/ 6206 w 7150"/>
                <a:gd name="T103" fmla="*/ 81 h 493"/>
                <a:gd name="T104" fmla="*/ 6278 w 7150"/>
                <a:gd name="T105" fmla="*/ 368 h 493"/>
                <a:gd name="T106" fmla="*/ 6233 w 7150"/>
                <a:gd name="T107" fmla="*/ 409 h 493"/>
                <a:gd name="T108" fmla="*/ 6205 w 7150"/>
                <a:gd name="T109" fmla="*/ 157 h 493"/>
                <a:gd name="T110" fmla="*/ 6711 w 7150"/>
                <a:gd name="T111" fmla="*/ 85 h 493"/>
                <a:gd name="T112" fmla="*/ 6624 w 7150"/>
                <a:gd name="T113" fmla="*/ 404 h 493"/>
                <a:gd name="T114" fmla="*/ 6955 w 7150"/>
                <a:gd name="T115" fmla="*/ 36 h 493"/>
                <a:gd name="T116" fmla="*/ 7038 w 7150"/>
                <a:gd name="T117" fmla="*/ 1 h 493"/>
                <a:gd name="T118" fmla="*/ 7106 w 7150"/>
                <a:gd name="T119" fmla="*/ 118 h 493"/>
                <a:gd name="T120" fmla="*/ 6815 w 7150"/>
                <a:gd name="T121" fmla="*/ 265 h 493"/>
                <a:gd name="T122" fmla="*/ 6864 w 7150"/>
                <a:gd name="T123" fmla="*/ 231 h 493"/>
                <a:gd name="T124" fmla="*/ 7099 w 7150"/>
                <a:gd name="T125" fmla="*/ 21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93">
                  <a:moveTo>
                    <a:pt x="161" y="105"/>
                  </a:moveTo>
                  <a:lnTo>
                    <a:pt x="245" y="105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9" y="102"/>
                  </a:lnTo>
                  <a:lnTo>
                    <a:pt x="263" y="99"/>
                  </a:lnTo>
                  <a:lnTo>
                    <a:pt x="272" y="85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4" y="79"/>
                  </a:lnTo>
                  <a:lnTo>
                    <a:pt x="273" y="77"/>
                  </a:lnTo>
                  <a:lnTo>
                    <a:pt x="272" y="77"/>
                  </a:lnTo>
                  <a:lnTo>
                    <a:pt x="270" y="76"/>
                  </a:lnTo>
                  <a:lnTo>
                    <a:pt x="265" y="75"/>
                  </a:lnTo>
                  <a:lnTo>
                    <a:pt x="30" y="75"/>
                  </a:lnTo>
                  <a:lnTo>
                    <a:pt x="25" y="76"/>
                  </a:lnTo>
                  <a:lnTo>
                    <a:pt x="20" y="76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3" y="81"/>
                  </a:lnTo>
                  <a:lnTo>
                    <a:pt x="3" y="95"/>
                  </a:lnTo>
                  <a:lnTo>
                    <a:pt x="1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10" y="105"/>
                  </a:lnTo>
                  <a:lnTo>
                    <a:pt x="115" y="105"/>
                  </a:lnTo>
                  <a:lnTo>
                    <a:pt x="115" y="358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3" y="368"/>
                  </a:lnTo>
                  <a:lnTo>
                    <a:pt x="111" y="372"/>
                  </a:lnTo>
                  <a:lnTo>
                    <a:pt x="108" y="375"/>
                  </a:lnTo>
                  <a:lnTo>
                    <a:pt x="104" y="378"/>
                  </a:lnTo>
                  <a:lnTo>
                    <a:pt x="100" y="380"/>
                  </a:lnTo>
                  <a:lnTo>
                    <a:pt x="95" y="381"/>
                  </a:lnTo>
                  <a:lnTo>
                    <a:pt x="91" y="382"/>
                  </a:lnTo>
                  <a:lnTo>
                    <a:pt x="88" y="383"/>
                  </a:lnTo>
                  <a:lnTo>
                    <a:pt x="86" y="384"/>
                  </a:lnTo>
                  <a:lnTo>
                    <a:pt x="84" y="386"/>
                  </a:lnTo>
                  <a:lnTo>
                    <a:pt x="82" y="390"/>
                  </a:lnTo>
                  <a:lnTo>
                    <a:pt x="79" y="397"/>
                  </a:lnTo>
                  <a:lnTo>
                    <a:pt x="79" y="399"/>
                  </a:lnTo>
                  <a:lnTo>
                    <a:pt x="79" y="400"/>
                  </a:lnTo>
                  <a:lnTo>
                    <a:pt x="79" y="402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5" y="404"/>
                  </a:lnTo>
                  <a:lnTo>
                    <a:pt x="183" y="404"/>
                  </a:lnTo>
                  <a:lnTo>
                    <a:pt x="186" y="403"/>
                  </a:lnTo>
                  <a:lnTo>
                    <a:pt x="189" y="403"/>
                  </a:lnTo>
                  <a:lnTo>
                    <a:pt x="191" y="402"/>
                  </a:lnTo>
                  <a:lnTo>
                    <a:pt x="192" y="400"/>
                  </a:lnTo>
                  <a:lnTo>
                    <a:pt x="196" y="392"/>
                  </a:lnTo>
                  <a:lnTo>
                    <a:pt x="197" y="390"/>
                  </a:lnTo>
                  <a:lnTo>
                    <a:pt x="197" y="388"/>
                  </a:lnTo>
                  <a:lnTo>
                    <a:pt x="196" y="386"/>
                  </a:lnTo>
                  <a:lnTo>
                    <a:pt x="195" y="385"/>
                  </a:lnTo>
                  <a:lnTo>
                    <a:pt x="194" y="384"/>
                  </a:lnTo>
                  <a:lnTo>
                    <a:pt x="191" y="383"/>
                  </a:lnTo>
                  <a:lnTo>
                    <a:pt x="176" y="380"/>
                  </a:lnTo>
                  <a:lnTo>
                    <a:pt x="171" y="378"/>
                  </a:lnTo>
                  <a:lnTo>
                    <a:pt x="167" y="376"/>
                  </a:lnTo>
                  <a:lnTo>
                    <a:pt x="165" y="374"/>
                  </a:lnTo>
                  <a:lnTo>
                    <a:pt x="164" y="373"/>
                  </a:lnTo>
                  <a:lnTo>
                    <a:pt x="162" y="369"/>
                  </a:lnTo>
                  <a:lnTo>
                    <a:pt x="161" y="364"/>
                  </a:lnTo>
                  <a:lnTo>
                    <a:pt x="161" y="358"/>
                  </a:lnTo>
                  <a:lnTo>
                    <a:pt x="161" y="105"/>
                  </a:lnTo>
                  <a:close/>
                  <a:moveTo>
                    <a:pt x="447" y="101"/>
                  </a:moveTo>
                  <a:lnTo>
                    <a:pt x="515" y="101"/>
                  </a:lnTo>
                  <a:lnTo>
                    <a:pt x="520" y="101"/>
                  </a:lnTo>
                  <a:lnTo>
                    <a:pt x="526" y="102"/>
                  </a:lnTo>
                  <a:lnTo>
                    <a:pt x="530" y="104"/>
                  </a:lnTo>
                  <a:lnTo>
                    <a:pt x="534" y="106"/>
                  </a:lnTo>
                  <a:lnTo>
                    <a:pt x="538" y="109"/>
                  </a:lnTo>
                  <a:lnTo>
                    <a:pt x="541" y="112"/>
                  </a:lnTo>
                  <a:lnTo>
                    <a:pt x="546" y="119"/>
                  </a:lnTo>
                  <a:lnTo>
                    <a:pt x="552" y="125"/>
                  </a:lnTo>
                  <a:lnTo>
                    <a:pt x="555" y="130"/>
                  </a:lnTo>
                  <a:lnTo>
                    <a:pt x="558" y="133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9" y="126"/>
                  </a:lnTo>
                  <a:lnTo>
                    <a:pt x="570" y="124"/>
                  </a:lnTo>
                  <a:lnTo>
                    <a:pt x="571" y="122"/>
                  </a:lnTo>
                  <a:lnTo>
                    <a:pt x="571" y="88"/>
                  </a:lnTo>
                  <a:lnTo>
                    <a:pt x="571" y="84"/>
                  </a:lnTo>
                  <a:lnTo>
                    <a:pt x="571" y="82"/>
                  </a:lnTo>
                  <a:lnTo>
                    <a:pt x="570" y="80"/>
                  </a:lnTo>
                  <a:lnTo>
                    <a:pt x="568" y="79"/>
                  </a:lnTo>
                  <a:lnTo>
                    <a:pt x="564" y="76"/>
                  </a:lnTo>
                  <a:lnTo>
                    <a:pt x="561" y="76"/>
                  </a:lnTo>
                  <a:lnTo>
                    <a:pt x="558" y="75"/>
                  </a:lnTo>
                  <a:lnTo>
                    <a:pt x="375" y="75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68" y="78"/>
                  </a:lnTo>
                  <a:lnTo>
                    <a:pt x="367" y="79"/>
                  </a:lnTo>
                  <a:lnTo>
                    <a:pt x="366" y="80"/>
                  </a:lnTo>
                  <a:lnTo>
                    <a:pt x="362" y="89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2" y="93"/>
                  </a:lnTo>
                  <a:lnTo>
                    <a:pt x="363" y="94"/>
                  </a:lnTo>
                  <a:lnTo>
                    <a:pt x="367" y="96"/>
                  </a:lnTo>
                  <a:lnTo>
                    <a:pt x="372" y="97"/>
                  </a:lnTo>
                  <a:lnTo>
                    <a:pt x="379" y="98"/>
                  </a:lnTo>
                  <a:lnTo>
                    <a:pt x="385" y="100"/>
                  </a:lnTo>
                  <a:lnTo>
                    <a:pt x="390" y="102"/>
                  </a:lnTo>
                  <a:lnTo>
                    <a:pt x="392" y="104"/>
                  </a:lnTo>
                  <a:lnTo>
                    <a:pt x="394" y="105"/>
                  </a:lnTo>
                  <a:lnTo>
                    <a:pt x="395" y="107"/>
                  </a:lnTo>
                  <a:lnTo>
                    <a:pt x="397" y="109"/>
                  </a:lnTo>
                  <a:lnTo>
                    <a:pt x="399" y="113"/>
                  </a:lnTo>
                  <a:lnTo>
                    <a:pt x="401" y="119"/>
                  </a:lnTo>
                  <a:lnTo>
                    <a:pt x="402" y="125"/>
                  </a:lnTo>
                  <a:lnTo>
                    <a:pt x="402" y="371"/>
                  </a:lnTo>
                  <a:lnTo>
                    <a:pt x="402" y="382"/>
                  </a:lnTo>
                  <a:lnTo>
                    <a:pt x="403" y="391"/>
                  </a:lnTo>
                  <a:lnTo>
                    <a:pt x="404" y="394"/>
                  </a:lnTo>
                  <a:lnTo>
                    <a:pt x="405" y="396"/>
                  </a:lnTo>
                  <a:lnTo>
                    <a:pt x="407" y="398"/>
                  </a:lnTo>
                  <a:lnTo>
                    <a:pt x="408" y="400"/>
                  </a:lnTo>
                  <a:lnTo>
                    <a:pt x="410" y="401"/>
                  </a:lnTo>
                  <a:lnTo>
                    <a:pt x="412" y="402"/>
                  </a:lnTo>
                  <a:lnTo>
                    <a:pt x="414" y="403"/>
                  </a:lnTo>
                  <a:lnTo>
                    <a:pt x="416" y="403"/>
                  </a:lnTo>
                  <a:lnTo>
                    <a:pt x="421" y="404"/>
                  </a:lnTo>
                  <a:lnTo>
                    <a:pt x="426" y="404"/>
                  </a:lnTo>
                  <a:lnTo>
                    <a:pt x="571" y="404"/>
                  </a:lnTo>
                  <a:lnTo>
                    <a:pt x="575" y="403"/>
                  </a:lnTo>
                  <a:lnTo>
                    <a:pt x="579" y="403"/>
                  </a:lnTo>
                  <a:lnTo>
                    <a:pt x="584" y="402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91" y="397"/>
                  </a:lnTo>
                  <a:lnTo>
                    <a:pt x="592" y="395"/>
                  </a:lnTo>
                  <a:lnTo>
                    <a:pt x="592" y="392"/>
                  </a:lnTo>
                  <a:lnTo>
                    <a:pt x="592" y="349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1" y="346"/>
                  </a:lnTo>
                  <a:lnTo>
                    <a:pt x="590" y="345"/>
                  </a:lnTo>
                  <a:lnTo>
                    <a:pt x="577" y="341"/>
                  </a:lnTo>
                  <a:lnTo>
                    <a:pt x="576" y="341"/>
                  </a:lnTo>
                  <a:lnTo>
                    <a:pt x="575" y="342"/>
                  </a:lnTo>
                  <a:lnTo>
                    <a:pt x="572" y="346"/>
                  </a:lnTo>
                  <a:lnTo>
                    <a:pt x="568" y="352"/>
                  </a:lnTo>
                  <a:lnTo>
                    <a:pt x="563" y="360"/>
                  </a:lnTo>
                  <a:lnTo>
                    <a:pt x="560" y="363"/>
                  </a:lnTo>
                  <a:lnTo>
                    <a:pt x="556" y="366"/>
                  </a:lnTo>
                  <a:lnTo>
                    <a:pt x="550" y="369"/>
                  </a:lnTo>
                  <a:lnTo>
                    <a:pt x="545" y="372"/>
                  </a:lnTo>
                  <a:lnTo>
                    <a:pt x="539" y="375"/>
                  </a:lnTo>
                  <a:lnTo>
                    <a:pt x="533" y="376"/>
                  </a:lnTo>
                  <a:lnTo>
                    <a:pt x="525" y="378"/>
                  </a:lnTo>
                  <a:lnTo>
                    <a:pt x="516" y="378"/>
                  </a:lnTo>
                  <a:lnTo>
                    <a:pt x="475" y="378"/>
                  </a:lnTo>
                  <a:lnTo>
                    <a:pt x="468" y="378"/>
                  </a:lnTo>
                  <a:lnTo>
                    <a:pt x="463" y="377"/>
                  </a:lnTo>
                  <a:lnTo>
                    <a:pt x="457" y="375"/>
                  </a:lnTo>
                  <a:lnTo>
                    <a:pt x="455" y="373"/>
                  </a:lnTo>
                  <a:lnTo>
                    <a:pt x="453" y="371"/>
                  </a:lnTo>
                  <a:lnTo>
                    <a:pt x="450" y="366"/>
                  </a:lnTo>
                  <a:lnTo>
                    <a:pt x="449" y="363"/>
                  </a:lnTo>
                  <a:lnTo>
                    <a:pt x="448" y="359"/>
                  </a:lnTo>
                  <a:lnTo>
                    <a:pt x="447" y="348"/>
                  </a:lnTo>
                  <a:lnTo>
                    <a:pt x="447" y="335"/>
                  </a:lnTo>
                  <a:lnTo>
                    <a:pt x="447" y="239"/>
                  </a:lnTo>
                  <a:lnTo>
                    <a:pt x="539" y="239"/>
                  </a:lnTo>
                  <a:lnTo>
                    <a:pt x="544" y="238"/>
                  </a:lnTo>
                  <a:lnTo>
                    <a:pt x="548" y="236"/>
                  </a:lnTo>
                  <a:lnTo>
                    <a:pt x="552" y="234"/>
                  </a:lnTo>
                  <a:lnTo>
                    <a:pt x="554" y="233"/>
                  </a:lnTo>
                  <a:lnTo>
                    <a:pt x="555" y="231"/>
                  </a:lnTo>
                  <a:lnTo>
                    <a:pt x="561" y="220"/>
                  </a:lnTo>
                  <a:lnTo>
                    <a:pt x="562" y="217"/>
                  </a:lnTo>
                  <a:lnTo>
                    <a:pt x="561" y="215"/>
                  </a:lnTo>
                  <a:lnTo>
                    <a:pt x="559" y="214"/>
                  </a:lnTo>
                  <a:lnTo>
                    <a:pt x="555" y="213"/>
                  </a:lnTo>
                  <a:lnTo>
                    <a:pt x="447" y="213"/>
                  </a:lnTo>
                  <a:lnTo>
                    <a:pt x="447" y="101"/>
                  </a:lnTo>
                  <a:close/>
                  <a:moveTo>
                    <a:pt x="780" y="122"/>
                  </a:moveTo>
                  <a:lnTo>
                    <a:pt x="781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5" y="107"/>
                  </a:lnTo>
                  <a:lnTo>
                    <a:pt x="788" y="104"/>
                  </a:lnTo>
                  <a:lnTo>
                    <a:pt x="791" y="101"/>
                  </a:lnTo>
                  <a:lnTo>
                    <a:pt x="796" y="99"/>
                  </a:lnTo>
                  <a:lnTo>
                    <a:pt x="800" y="98"/>
                  </a:lnTo>
                  <a:lnTo>
                    <a:pt x="805" y="97"/>
                  </a:lnTo>
                  <a:lnTo>
                    <a:pt x="807" y="96"/>
                  </a:lnTo>
                  <a:lnTo>
                    <a:pt x="809" y="95"/>
                  </a:lnTo>
                  <a:lnTo>
                    <a:pt x="812" y="93"/>
                  </a:lnTo>
                  <a:lnTo>
                    <a:pt x="813" y="90"/>
                  </a:lnTo>
                  <a:lnTo>
                    <a:pt x="816" y="82"/>
                  </a:lnTo>
                  <a:lnTo>
                    <a:pt x="816" y="80"/>
                  </a:lnTo>
                  <a:lnTo>
                    <a:pt x="816" y="79"/>
                  </a:lnTo>
                  <a:lnTo>
                    <a:pt x="816" y="78"/>
                  </a:lnTo>
                  <a:lnTo>
                    <a:pt x="815" y="77"/>
                  </a:lnTo>
                  <a:lnTo>
                    <a:pt x="813" y="76"/>
                  </a:lnTo>
                  <a:lnTo>
                    <a:pt x="810" y="75"/>
                  </a:lnTo>
                  <a:lnTo>
                    <a:pt x="712" y="75"/>
                  </a:lnTo>
                  <a:lnTo>
                    <a:pt x="709" y="76"/>
                  </a:lnTo>
                  <a:lnTo>
                    <a:pt x="707" y="76"/>
                  </a:lnTo>
                  <a:lnTo>
                    <a:pt x="705" y="77"/>
                  </a:lnTo>
                  <a:lnTo>
                    <a:pt x="704" y="79"/>
                  </a:lnTo>
                  <a:lnTo>
                    <a:pt x="700" y="88"/>
                  </a:lnTo>
                  <a:lnTo>
                    <a:pt x="699" y="90"/>
                  </a:lnTo>
                  <a:lnTo>
                    <a:pt x="699" y="92"/>
                  </a:lnTo>
                  <a:lnTo>
                    <a:pt x="699" y="93"/>
                  </a:lnTo>
                  <a:lnTo>
                    <a:pt x="700" y="94"/>
                  </a:lnTo>
                  <a:lnTo>
                    <a:pt x="701" y="95"/>
                  </a:lnTo>
                  <a:lnTo>
                    <a:pt x="706" y="96"/>
                  </a:lnTo>
                  <a:lnTo>
                    <a:pt x="719" y="99"/>
                  </a:lnTo>
                  <a:lnTo>
                    <a:pt x="724" y="101"/>
                  </a:lnTo>
                  <a:lnTo>
                    <a:pt x="728" y="103"/>
                  </a:lnTo>
                  <a:lnTo>
                    <a:pt x="730" y="105"/>
                  </a:lnTo>
                  <a:lnTo>
                    <a:pt x="731" y="106"/>
                  </a:lnTo>
                  <a:lnTo>
                    <a:pt x="734" y="110"/>
                  </a:lnTo>
                  <a:lnTo>
                    <a:pt x="735" y="115"/>
                  </a:lnTo>
                  <a:lnTo>
                    <a:pt x="736" y="122"/>
                  </a:lnTo>
                  <a:lnTo>
                    <a:pt x="736" y="358"/>
                  </a:lnTo>
                  <a:lnTo>
                    <a:pt x="735" y="364"/>
                  </a:lnTo>
                  <a:lnTo>
                    <a:pt x="734" y="366"/>
                  </a:lnTo>
                  <a:lnTo>
                    <a:pt x="734" y="368"/>
                  </a:lnTo>
                  <a:lnTo>
                    <a:pt x="730" y="372"/>
                  </a:lnTo>
                  <a:lnTo>
                    <a:pt x="727" y="375"/>
                  </a:lnTo>
                  <a:lnTo>
                    <a:pt x="724" y="378"/>
                  </a:lnTo>
                  <a:lnTo>
                    <a:pt x="720" y="380"/>
                  </a:lnTo>
                  <a:lnTo>
                    <a:pt x="716" y="381"/>
                  </a:lnTo>
                  <a:lnTo>
                    <a:pt x="711" y="382"/>
                  </a:lnTo>
                  <a:lnTo>
                    <a:pt x="709" y="383"/>
                  </a:lnTo>
                  <a:lnTo>
                    <a:pt x="707" y="384"/>
                  </a:lnTo>
                  <a:lnTo>
                    <a:pt x="705" y="386"/>
                  </a:lnTo>
                  <a:lnTo>
                    <a:pt x="703" y="390"/>
                  </a:lnTo>
                  <a:lnTo>
                    <a:pt x="699" y="397"/>
                  </a:lnTo>
                  <a:lnTo>
                    <a:pt x="699" y="399"/>
                  </a:lnTo>
                  <a:lnTo>
                    <a:pt x="699" y="400"/>
                  </a:lnTo>
                  <a:lnTo>
                    <a:pt x="699" y="402"/>
                  </a:lnTo>
                  <a:lnTo>
                    <a:pt x="700" y="402"/>
                  </a:lnTo>
                  <a:lnTo>
                    <a:pt x="703" y="403"/>
                  </a:lnTo>
                  <a:lnTo>
                    <a:pt x="706" y="404"/>
                  </a:lnTo>
                  <a:lnTo>
                    <a:pt x="804" y="404"/>
                  </a:lnTo>
                  <a:lnTo>
                    <a:pt x="807" y="403"/>
                  </a:lnTo>
                  <a:lnTo>
                    <a:pt x="809" y="403"/>
                  </a:lnTo>
                  <a:lnTo>
                    <a:pt x="811" y="402"/>
                  </a:lnTo>
                  <a:lnTo>
                    <a:pt x="812" y="400"/>
                  </a:lnTo>
                  <a:lnTo>
                    <a:pt x="815" y="392"/>
                  </a:lnTo>
                  <a:lnTo>
                    <a:pt x="816" y="390"/>
                  </a:lnTo>
                  <a:lnTo>
                    <a:pt x="816" y="388"/>
                  </a:lnTo>
                  <a:lnTo>
                    <a:pt x="816" y="386"/>
                  </a:lnTo>
                  <a:lnTo>
                    <a:pt x="815" y="385"/>
                  </a:lnTo>
                  <a:lnTo>
                    <a:pt x="814" y="384"/>
                  </a:lnTo>
                  <a:lnTo>
                    <a:pt x="810" y="383"/>
                  </a:lnTo>
                  <a:lnTo>
                    <a:pt x="797" y="380"/>
                  </a:lnTo>
                  <a:lnTo>
                    <a:pt x="791" y="378"/>
                  </a:lnTo>
                  <a:lnTo>
                    <a:pt x="787" y="376"/>
                  </a:lnTo>
                  <a:lnTo>
                    <a:pt x="785" y="374"/>
                  </a:lnTo>
                  <a:lnTo>
                    <a:pt x="784" y="373"/>
                  </a:lnTo>
                  <a:lnTo>
                    <a:pt x="782" y="369"/>
                  </a:lnTo>
                  <a:lnTo>
                    <a:pt x="781" y="364"/>
                  </a:lnTo>
                  <a:lnTo>
                    <a:pt x="780" y="358"/>
                  </a:lnTo>
                  <a:lnTo>
                    <a:pt x="780" y="239"/>
                  </a:lnTo>
                  <a:lnTo>
                    <a:pt x="886" y="365"/>
                  </a:lnTo>
                  <a:lnTo>
                    <a:pt x="900" y="381"/>
                  </a:lnTo>
                  <a:lnTo>
                    <a:pt x="906" y="388"/>
                  </a:lnTo>
                  <a:lnTo>
                    <a:pt x="911" y="394"/>
                  </a:lnTo>
                  <a:lnTo>
                    <a:pt x="918" y="398"/>
                  </a:lnTo>
                  <a:lnTo>
                    <a:pt x="923" y="401"/>
                  </a:lnTo>
                  <a:lnTo>
                    <a:pt x="926" y="402"/>
                  </a:lnTo>
                  <a:lnTo>
                    <a:pt x="929" y="403"/>
                  </a:lnTo>
                  <a:lnTo>
                    <a:pt x="932" y="403"/>
                  </a:lnTo>
                  <a:lnTo>
                    <a:pt x="936" y="404"/>
                  </a:lnTo>
                  <a:lnTo>
                    <a:pt x="976" y="404"/>
                  </a:lnTo>
                  <a:lnTo>
                    <a:pt x="976" y="393"/>
                  </a:lnTo>
                  <a:lnTo>
                    <a:pt x="976" y="391"/>
                  </a:lnTo>
                  <a:lnTo>
                    <a:pt x="973" y="389"/>
                  </a:lnTo>
                  <a:lnTo>
                    <a:pt x="967" y="384"/>
                  </a:lnTo>
                  <a:lnTo>
                    <a:pt x="961" y="379"/>
                  </a:lnTo>
                  <a:lnTo>
                    <a:pt x="957" y="376"/>
                  </a:lnTo>
                  <a:lnTo>
                    <a:pt x="954" y="373"/>
                  </a:lnTo>
                  <a:lnTo>
                    <a:pt x="946" y="364"/>
                  </a:lnTo>
                  <a:lnTo>
                    <a:pt x="932" y="350"/>
                  </a:lnTo>
                  <a:lnTo>
                    <a:pt x="898" y="311"/>
                  </a:lnTo>
                  <a:lnTo>
                    <a:pt x="859" y="265"/>
                  </a:lnTo>
                  <a:lnTo>
                    <a:pt x="820" y="220"/>
                  </a:lnTo>
                  <a:lnTo>
                    <a:pt x="900" y="128"/>
                  </a:lnTo>
                  <a:lnTo>
                    <a:pt x="905" y="122"/>
                  </a:lnTo>
                  <a:lnTo>
                    <a:pt x="911" y="117"/>
                  </a:lnTo>
                  <a:lnTo>
                    <a:pt x="917" y="112"/>
                  </a:lnTo>
                  <a:lnTo>
                    <a:pt x="922" y="108"/>
                  </a:lnTo>
                  <a:lnTo>
                    <a:pt x="931" y="103"/>
                  </a:lnTo>
                  <a:lnTo>
                    <a:pt x="939" y="100"/>
                  </a:lnTo>
                  <a:lnTo>
                    <a:pt x="946" y="97"/>
                  </a:lnTo>
                  <a:lnTo>
                    <a:pt x="951" y="95"/>
                  </a:lnTo>
                  <a:lnTo>
                    <a:pt x="953" y="93"/>
                  </a:lnTo>
                  <a:lnTo>
                    <a:pt x="954" y="91"/>
                  </a:lnTo>
                  <a:lnTo>
                    <a:pt x="955" y="89"/>
                  </a:lnTo>
                  <a:lnTo>
                    <a:pt x="955" y="85"/>
                  </a:lnTo>
                  <a:lnTo>
                    <a:pt x="955" y="75"/>
                  </a:lnTo>
                  <a:lnTo>
                    <a:pt x="905" y="75"/>
                  </a:lnTo>
                  <a:lnTo>
                    <a:pt x="781" y="227"/>
                  </a:lnTo>
                  <a:lnTo>
                    <a:pt x="780" y="122"/>
                  </a:lnTo>
                  <a:close/>
                  <a:moveTo>
                    <a:pt x="1116" y="358"/>
                  </a:moveTo>
                  <a:lnTo>
                    <a:pt x="1115" y="364"/>
                  </a:lnTo>
                  <a:lnTo>
                    <a:pt x="1115" y="366"/>
                  </a:lnTo>
                  <a:lnTo>
                    <a:pt x="1114" y="368"/>
                  </a:lnTo>
                  <a:lnTo>
                    <a:pt x="1112" y="372"/>
                  </a:lnTo>
                  <a:lnTo>
                    <a:pt x="1109" y="375"/>
                  </a:lnTo>
                  <a:lnTo>
                    <a:pt x="1105" y="378"/>
                  </a:lnTo>
                  <a:lnTo>
                    <a:pt x="1101" y="380"/>
                  </a:lnTo>
                  <a:lnTo>
                    <a:pt x="1097" y="381"/>
                  </a:lnTo>
                  <a:lnTo>
                    <a:pt x="1092" y="382"/>
                  </a:lnTo>
                  <a:lnTo>
                    <a:pt x="1089" y="383"/>
                  </a:lnTo>
                  <a:lnTo>
                    <a:pt x="1087" y="384"/>
                  </a:lnTo>
                  <a:lnTo>
                    <a:pt x="1085" y="386"/>
                  </a:lnTo>
                  <a:lnTo>
                    <a:pt x="1083" y="390"/>
                  </a:lnTo>
                  <a:lnTo>
                    <a:pt x="1080" y="397"/>
                  </a:lnTo>
                  <a:lnTo>
                    <a:pt x="1080" y="399"/>
                  </a:lnTo>
                  <a:lnTo>
                    <a:pt x="1080" y="400"/>
                  </a:lnTo>
                  <a:lnTo>
                    <a:pt x="1080" y="402"/>
                  </a:lnTo>
                  <a:lnTo>
                    <a:pt x="1081" y="402"/>
                  </a:lnTo>
                  <a:lnTo>
                    <a:pt x="1084" y="403"/>
                  </a:lnTo>
                  <a:lnTo>
                    <a:pt x="1086" y="404"/>
                  </a:lnTo>
                  <a:lnTo>
                    <a:pt x="1184" y="404"/>
                  </a:lnTo>
                  <a:lnTo>
                    <a:pt x="1188" y="403"/>
                  </a:lnTo>
                  <a:lnTo>
                    <a:pt x="1190" y="403"/>
                  </a:lnTo>
                  <a:lnTo>
                    <a:pt x="1192" y="402"/>
                  </a:lnTo>
                  <a:lnTo>
                    <a:pt x="1193" y="400"/>
                  </a:lnTo>
                  <a:lnTo>
                    <a:pt x="1197" y="392"/>
                  </a:lnTo>
                  <a:lnTo>
                    <a:pt x="1198" y="390"/>
                  </a:lnTo>
                  <a:lnTo>
                    <a:pt x="1198" y="388"/>
                  </a:lnTo>
                  <a:lnTo>
                    <a:pt x="1197" y="386"/>
                  </a:lnTo>
                  <a:lnTo>
                    <a:pt x="1196" y="385"/>
                  </a:lnTo>
                  <a:lnTo>
                    <a:pt x="1195" y="384"/>
                  </a:lnTo>
                  <a:lnTo>
                    <a:pt x="1192" y="383"/>
                  </a:lnTo>
                  <a:lnTo>
                    <a:pt x="1177" y="380"/>
                  </a:lnTo>
                  <a:lnTo>
                    <a:pt x="1172" y="378"/>
                  </a:lnTo>
                  <a:lnTo>
                    <a:pt x="1168" y="376"/>
                  </a:lnTo>
                  <a:lnTo>
                    <a:pt x="1166" y="374"/>
                  </a:lnTo>
                  <a:lnTo>
                    <a:pt x="1165" y="373"/>
                  </a:lnTo>
                  <a:lnTo>
                    <a:pt x="1163" y="369"/>
                  </a:lnTo>
                  <a:lnTo>
                    <a:pt x="1162" y="364"/>
                  </a:lnTo>
                  <a:lnTo>
                    <a:pt x="1162" y="358"/>
                  </a:lnTo>
                  <a:lnTo>
                    <a:pt x="1162" y="122"/>
                  </a:lnTo>
                  <a:lnTo>
                    <a:pt x="1162" y="115"/>
                  </a:lnTo>
                  <a:lnTo>
                    <a:pt x="1163" y="113"/>
                  </a:lnTo>
                  <a:lnTo>
                    <a:pt x="1164" y="111"/>
                  </a:lnTo>
                  <a:lnTo>
                    <a:pt x="1166" y="107"/>
                  </a:lnTo>
                  <a:lnTo>
                    <a:pt x="1169" y="104"/>
                  </a:lnTo>
                  <a:lnTo>
                    <a:pt x="1173" y="101"/>
                  </a:lnTo>
                  <a:lnTo>
                    <a:pt x="1177" y="99"/>
                  </a:lnTo>
                  <a:lnTo>
                    <a:pt x="1181" y="98"/>
                  </a:lnTo>
                  <a:lnTo>
                    <a:pt x="1186" y="97"/>
                  </a:lnTo>
                  <a:lnTo>
                    <a:pt x="1188" y="96"/>
                  </a:lnTo>
                  <a:lnTo>
                    <a:pt x="1191" y="95"/>
                  </a:lnTo>
                  <a:lnTo>
                    <a:pt x="1193" y="93"/>
                  </a:lnTo>
                  <a:lnTo>
                    <a:pt x="1195" y="90"/>
                  </a:lnTo>
                  <a:lnTo>
                    <a:pt x="1197" y="82"/>
                  </a:lnTo>
                  <a:lnTo>
                    <a:pt x="1198" y="80"/>
                  </a:lnTo>
                  <a:lnTo>
                    <a:pt x="1198" y="79"/>
                  </a:lnTo>
                  <a:lnTo>
                    <a:pt x="1197" y="78"/>
                  </a:lnTo>
                  <a:lnTo>
                    <a:pt x="1197" y="77"/>
                  </a:lnTo>
                  <a:lnTo>
                    <a:pt x="1194" y="76"/>
                  </a:lnTo>
                  <a:lnTo>
                    <a:pt x="1191" y="75"/>
                  </a:lnTo>
                  <a:lnTo>
                    <a:pt x="1092" y="75"/>
                  </a:lnTo>
                  <a:lnTo>
                    <a:pt x="1090" y="76"/>
                  </a:lnTo>
                  <a:lnTo>
                    <a:pt x="1087" y="76"/>
                  </a:lnTo>
                  <a:lnTo>
                    <a:pt x="1086" y="77"/>
                  </a:lnTo>
                  <a:lnTo>
                    <a:pt x="1085" y="79"/>
                  </a:lnTo>
                  <a:lnTo>
                    <a:pt x="1081" y="88"/>
                  </a:lnTo>
                  <a:lnTo>
                    <a:pt x="1080" y="90"/>
                  </a:lnTo>
                  <a:lnTo>
                    <a:pt x="1080" y="92"/>
                  </a:lnTo>
                  <a:lnTo>
                    <a:pt x="1081" y="93"/>
                  </a:lnTo>
                  <a:lnTo>
                    <a:pt x="1081" y="94"/>
                  </a:lnTo>
                  <a:lnTo>
                    <a:pt x="1082" y="95"/>
                  </a:lnTo>
                  <a:lnTo>
                    <a:pt x="1086" y="96"/>
                  </a:lnTo>
                  <a:lnTo>
                    <a:pt x="1101" y="99"/>
                  </a:lnTo>
                  <a:lnTo>
                    <a:pt x="1106" y="101"/>
                  </a:lnTo>
                  <a:lnTo>
                    <a:pt x="1110" y="103"/>
                  </a:lnTo>
                  <a:lnTo>
                    <a:pt x="1111" y="105"/>
                  </a:lnTo>
                  <a:lnTo>
                    <a:pt x="1113" y="106"/>
                  </a:lnTo>
                  <a:lnTo>
                    <a:pt x="1114" y="110"/>
                  </a:lnTo>
                  <a:lnTo>
                    <a:pt x="1116" y="115"/>
                  </a:lnTo>
                  <a:lnTo>
                    <a:pt x="1116" y="122"/>
                  </a:lnTo>
                  <a:lnTo>
                    <a:pt x="1116" y="358"/>
                  </a:lnTo>
                  <a:close/>
                  <a:moveTo>
                    <a:pt x="1402" y="122"/>
                  </a:moveTo>
                  <a:lnTo>
                    <a:pt x="1402" y="115"/>
                  </a:lnTo>
                  <a:lnTo>
                    <a:pt x="1403" y="113"/>
                  </a:lnTo>
                  <a:lnTo>
                    <a:pt x="1404" y="111"/>
                  </a:lnTo>
                  <a:lnTo>
                    <a:pt x="1406" y="107"/>
                  </a:lnTo>
                  <a:lnTo>
                    <a:pt x="1409" y="104"/>
                  </a:lnTo>
                  <a:lnTo>
                    <a:pt x="1413" y="101"/>
                  </a:lnTo>
                  <a:lnTo>
                    <a:pt x="1416" y="99"/>
                  </a:lnTo>
                  <a:lnTo>
                    <a:pt x="1421" y="98"/>
                  </a:lnTo>
                  <a:lnTo>
                    <a:pt x="1425" y="97"/>
                  </a:lnTo>
                  <a:lnTo>
                    <a:pt x="1428" y="96"/>
                  </a:lnTo>
                  <a:lnTo>
                    <a:pt x="1431" y="95"/>
                  </a:lnTo>
                  <a:lnTo>
                    <a:pt x="1433" y="93"/>
                  </a:lnTo>
                  <a:lnTo>
                    <a:pt x="1434" y="90"/>
                  </a:lnTo>
                  <a:lnTo>
                    <a:pt x="1437" y="82"/>
                  </a:lnTo>
                  <a:lnTo>
                    <a:pt x="1438" y="80"/>
                  </a:lnTo>
                  <a:lnTo>
                    <a:pt x="1438" y="79"/>
                  </a:lnTo>
                  <a:lnTo>
                    <a:pt x="1437" y="78"/>
                  </a:lnTo>
                  <a:lnTo>
                    <a:pt x="1436" y="77"/>
                  </a:lnTo>
                  <a:lnTo>
                    <a:pt x="1434" y="76"/>
                  </a:lnTo>
                  <a:lnTo>
                    <a:pt x="1431" y="75"/>
                  </a:lnTo>
                  <a:lnTo>
                    <a:pt x="1332" y="75"/>
                  </a:lnTo>
                  <a:lnTo>
                    <a:pt x="1329" y="76"/>
                  </a:lnTo>
                  <a:lnTo>
                    <a:pt x="1327" y="76"/>
                  </a:lnTo>
                  <a:lnTo>
                    <a:pt x="1326" y="77"/>
                  </a:lnTo>
                  <a:lnTo>
                    <a:pt x="1324" y="79"/>
                  </a:lnTo>
                  <a:lnTo>
                    <a:pt x="1321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0" y="93"/>
                  </a:lnTo>
                  <a:lnTo>
                    <a:pt x="1321" y="94"/>
                  </a:lnTo>
                  <a:lnTo>
                    <a:pt x="1322" y="95"/>
                  </a:lnTo>
                  <a:lnTo>
                    <a:pt x="1326" y="96"/>
                  </a:lnTo>
                  <a:lnTo>
                    <a:pt x="1341" y="99"/>
                  </a:lnTo>
                  <a:lnTo>
                    <a:pt x="1346" y="101"/>
                  </a:lnTo>
                  <a:lnTo>
                    <a:pt x="1350" y="103"/>
                  </a:lnTo>
                  <a:lnTo>
                    <a:pt x="1351" y="105"/>
                  </a:lnTo>
                  <a:lnTo>
                    <a:pt x="1352" y="106"/>
                  </a:lnTo>
                  <a:lnTo>
                    <a:pt x="1354" y="110"/>
                  </a:lnTo>
                  <a:lnTo>
                    <a:pt x="1355" y="115"/>
                  </a:lnTo>
                  <a:lnTo>
                    <a:pt x="1356" y="122"/>
                  </a:lnTo>
                  <a:lnTo>
                    <a:pt x="1356" y="403"/>
                  </a:lnTo>
                  <a:lnTo>
                    <a:pt x="1355" y="417"/>
                  </a:lnTo>
                  <a:lnTo>
                    <a:pt x="1354" y="432"/>
                  </a:lnTo>
                  <a:lnTo>
                    <a:pt x="1351" y="444"/>
                  </a:lnTo>
                  <a:lnTo>
                    <a:pt x="1349" y="450"/>
                  </a:lnTo>
                  <a:lnTo>
                    <a:pt x="1348" y="454"/>
                  </a:lnTo>
                  <a:lnTo>
                    <a:pt x="1346" y="457"/>
                  </a:lnTo>
                  <a:lnTo>
                    <a:pt x="1344" y="460"/>
                  </a:lnTo>
                  <a:lnTo>
                    <a:pt x="1341" y="463"/>
                  </a:lnTo>
                  <a:lnTo>
                    <a:pt x="1338" y="466"/>
                  </a:lnTo>
                  <a:lnTo>
                    <a:pt x="1334" y="469"/>
                  </a:lnTo>
                  <a:lnTo>
                    <a:pt x="1331" y="471"/>
                  </a:lnTo>
                  <a:lnTo>
                    <a:pt x="1328" y="472"/>
                  </a:lnTo>
                  <a:lnTo>
                    <a:pt x="1324" y="474"/>
                  </a:lnTo>
                  <a:lnTo>
                    <a:pt x="1324" y="493"/>
                  </a:lnTo>
                  <a:lnTo>
                    <a:pt x="1331" y="493"/>
                  </a:lnTo>
                  <a:lnTo>
                    <a:pt x="1338" y="492"/>
                  </a:lnTo>
                  <a:lnTo>
                    <a:pt x="1345" y="491"/>
                  </a:lnTo>
                  <a:lnTo>
                    <a:pt x="1352" y="489"/>
                  </a:lnTo>
                  <a:lnTo>
                    <a:pt x="1358" y="486"/>
                  </a:lnTo>
                  <a:lnTo>
                    <a:pt x="1364" y="482"/>
                  </a:lnTo>
                  <a:lnTo>
                    <a:pt x="1371" y="477"/>
                  </a:lnTo>
                  <a:lnTo>
                    <a:pt x="1374" y="475"/>
                  </a:lnTo>
                  <a:lnTo>
                    <a:pt x="1377" y="472"/>
                  </a:lnTo>
                  <a:lnTo>
                    <a:pt x="1382" y="466"/>
                  </a:lnTo>
                  <a:lnTo>
                    <a:pt x="1386" y="459"/>
                  </a:lnTo>
                  <a:lnTo>
                    <a:pt x="1391" y="451"/>
                  </a:lnTo>
                  <a:lnTo>
                    <a:pt x="1394" y="441"/>
                  </a:lnTo>
                  <a:lnTo>
                    <a:pt x="1398" y="431"/>
                  </a:lnTo>
                  <a:lnTo>
                    <a:pt x="1400" y="419"/>
                  </a:lnTo>
                  <a:lnTo>
                    <a:pt x="1401" y="406"/>
                  </a:lnTo>
                  <a:lnTo>
                    <a:pt x="1402" y="392"/>
                  </a:lnTo>
                  <a:lnTo>
                    <a:pt x="1402" y="122"/>
                  </a:lnTo>
                  <a:close/>
                  <a:moveTo>
                    <a:pt x="1652" y="0"/>
                  </a:moveTo>
                  <a:lnTo>
                    <a:pt x="1647" y="0"/>
                  </a:lnTo>
                  <a:lnTo>
                    <a:pt x="1645" y="1"/>
                  </a:lnTo>
                  <a:lnTo>
                    <a:pt x="1643" y="2"/>
                  </a:lnTo>
                  <a:lnTo>
                    <a:pt x="1639" y="4"/>
                  </a:lnTo>
                  <a:lnTo>
                    <a:pt x="1635" y="7"/>
                  </a:lnTo>
                  <a:lnTo>
                    <a:pt x="1632" y="10"/>
                  </a:lnTo>
                  <a:lnTo>
                    <a:pt x="1630" y="14"/>
                  </a:lnTo>
                  <a:lnTo>
                    <a:pt x="1628" y="18"/>
                  </a:lnTo>
                  <a:lnTo>
                    <a:pt x="1628" y="23"/>
                  </a:lnTo>
                  <a:lnTo>
                    <a:pt x="1628" y="28"/>
                  </a:lnTo>
                  <a:lnTo>
                    <a:pt x="1630" y="32"/>
                  </a:lnTo>
                  <a:lnTo>
                    <a:pt x="1631" y="34"/>
                  </a:lnTo>
                  <a:lnTo>
                    <a:pt x="1632" y="36"/>
                  </a:lnTo>
                  <a:lnTo>
                    <a:pt x="1635" y="40"/>
                  </a:lnTo>
                  <a:lnTo>
                    <a:pt x="1639" y="42"/>
                  </a:lnTo>
                  <a:lnTo>
                    <a:pt x="1643" y="45"/>
                  </a:lnTo>
                  <a:lnTo>
                    <a:pt x="1647" y="46"/>
                  </a:lnTo>
                  <a:lnTo>
                    <a:pt x="1652" y="46"/>
                  </a:lnTo>
                  <a:lnTo>
                    <a:pt x="1656" y="46"/>
                  </a:lnTo>
                  <a:lnTo>
                    <a:pt x="1660" y="45"/>
                  </a:lnTo>
                  <a:lnTo>
                    <a:pt x="1664" y="43"/>
                  </a:lnTo>
                  <a:lnTo>
                    <a:pt x="1669" y="40"/>
                  </a:lnTo>
                  <a:lnTo>
                    <a:pt x="1672" y="36"/>
                  </a:lnTo>
                  <a:lnTo>
                    <a:pt x="1674" y="33"/>
                  </a:lnTo>
                  <a:lnTo>
                    <a:pt x="1675" y="28"/>
                  </a:lnTo>
                  <a:lnTo>
                    <a:pt x="1676" y="23"/>
                  </a:lnTo>
                  <a:lnTo>
                    <a:pt x="1675" y="18"/>
                  </a:lnTo>
                  <a:lnTo>
                    <a:pt x="1674" y="14"/>
                  </a:lnTo>
                  <a:lnTo>
                    <a:pt x="1672" y="10"/>
                  </a:lnTo>
                  <a:lnTo>
                    <a:pt x="1669" y="7"/>
                  </a:lnTo>
                  <a:lnTo>
                    <a:pt x="1664" y="4"/>
                  </a:lnTo>
                  <a:lnTo>
                    <a:pt x="1660" y="1"/>
                  </a:lnTo>
                  <a:lnTo>
                    <a:pt x="1656" y="0"/>
                  </a:lnTo>
                  <a:lnTo>
                    <a:pt x="1652" y="0"/>
                  </a:lnTo>
                  <a:close/>
                  <a:moveTo>
                    <a:pt x="1746" y="0"/>
                  </a:moveTo>
                  <a:lnTo>
                    <a:pt x="1741" y="0"/>
                  </a:lnTo>
                  <a:lnTo>
                    <a:pt x="1739" y="1"/>
                  </a:lnTo>
                  <a:lnTo>
                    <a:pt x="1737" y="2"/>
                  </a:lnTo>
                  <a:lnTo>
                    <a:pt x="1733" y="4"/>
                  </a:lnTo>
                  <a:lnTo>
                    <a:pt x="1730" y="7"/>
                  </a:lnTo>
                  <a:lnTo>
                    <a:pt x="1726" y="10"/>
                  </a:lnTo>
                  <a:lnTo>
                    <a:pt x="1724" y="14"/>
                  </a:lnTo>
                  <a:lnTo>
                    <a:pt x="1722" y="18"/>
                  </a:lnTo>
                  <a:lnTo>
                    <a:pt x="1722" y="23"/>
                  </a:lnTo>
                  <a:lnTo>
                    <a:pt x="1722" y="28"/>
                  </a:lnTo>
                  <a:lnTo>
                    <a:pt x="1724" y="32"/>
                  </a:lnTo>
                  <a:lnTo>
                    <a:pt x="1725" y="34"/>
                  </a:lnTo>
                  <a:lnTo>
                    <a:pt x="1726" y="36"/>
                  </a:lnTo>
                  <a:lnTo>
                    <a:pt x="1730" y="40"/>
                  </a:lnTo>
                  <a:lnTo>
                    <a:pt x="1733" y="42"/>
                  </a:lnTo>
                  <a:lnTo>
                    <a:pt x="1737" y="45"/>
                  </a:lnTo>
                  <a:lnTo>
                    <a:pt x="1741" y="46"/>
                  </a:lnTo>
                  <a:lnTo>
                    <a:pt x="1746" y="46"/>
                  </a:lnTo>
                  <a:lnTo>
                    <a:pt x="1750" y="46"/>
                  </a:lnTo>
                  <a:lnTo>
                    <a:pt x="1755" y="45"/>
                  </a:lnTo>
                  <a:lnTo>
                    <a:pt x="1758" y="43"/>
                  </a:lnTo>
                  <a:lnTo>
                    <a:pt x="1763" y="40"/>
                  </a:lnTo>
                  <a:lnTo>
                    <a:pt x="1766" y="36"/>
                  </a:lnTo>
                  <a:lnTo>
                    <a:pt x="1768" y="33"/>
                  </a:lnTo>
                  <a:lnTo>
                    <a:pt x="1769" y="28"/>
                  </a:lnTo>
                  <a:lnTo>
                    <a:pt x="1770" y="23"/>
                  </a:lnTo>
                  <a:lnTo>
                    <a:pt x="1769" y="18"/>
                  </a:lnTo>
                  <a:lnTo>
                    <a:pt x="1768" y="14"/>
                  </a:lnTo>
                  <a:lnTo>
                    <a:pt x="1766" y="10"/>
                  </a:lnTo>
                  <a:lnTo>
                    <a:pt x="1763" y="7"/>
                  </a:lnTo>
                  <a:lnTo>
                    <a:pt x="1758" y="4"/>
                  </a:lnTo>
                  <a:lnTo>
                    <a:pt x="1755" y="1"/>
                  </a:lnTo>
                  <a:lnTo>
                    <a:pt x="1750" y="0"/>
                  </a:lnTo>
                  <a:lnTo>
                    <a:pt x="1746" y="0"/>
                  </a:lnTo>
                  <a:close/>
                  <a:moveTo>
                    <a:pt x="1648" y="279"/>
                  </a:moveTo>
                  <a:lnTo>
                    <a:pt x="1704" y="137"/>
                  </a:lnTo>
                  <a:lnTo>
                    <a:pt x="1757" y="279"/>
                  </a:lnTo>
                  <a:lnTo>
                    <a:pt x="1648" y="279"/>
                  </a:lnTo>
                  <a:close/>
                  <a:moveTo>
                    <a:pt x="1879" y="390"/>
                  </a:moveTo>
                  <a:lnTo>
                    <a:pt x="1879" y="388"/>
                  </a:lnTo>
                  <a:lnTo>
                    <a:pt x="1878" y="385"/>
                  </a:lnTo>
                  <a:lnTo>
                    <a:pt x="1876" y="383"/>
                  </a:lnTo>
                  <a:lnTo>
                    <a:pt x="1872" y="382"/>
                  </a:lnTo>
                  <a:lnTo>
                    <a:pt x="1858" y="378"/>
                  </a:lnTo>
                  <a:lnTo>
                    <a:pt x="1853" y="376"/>
                  </a:lnTo>
                  <a:lnTo>
                    <a:pt x="1848" y="374"/>
                  </a:lnTo>
                  <a:lnTo>
                    <a:pt x="1845" y="371"/>
                  </a:lnTo>
                  <a:lnTo>
                    <a:pt x="1842" y="367"/>
                  </a:lnTo>
                  <a:lnTo>
                    <a:pt x="1839" y="362"/>
                  </a:lnTo>
                  <a:lnTo>
                    <a:pt x="1836" y="354"/>
                  </a:lnTo>
                  <a:lnTo>
                    <a:pt x="1811" y="293"/>
                  </a:lnTo>
                  <a:lnTo>
                    <a:pt x="1785" y="228"/>
                  </a:lnTo>
                  <a:lnTo>
                    <a:pt x="1758" y="159"/>
                  </a:lnTo>
                  <a:lnTo>
                    <a:pt x="1745" y="124"/>
                  </a:lnTo>
                  <a:lnTo>
                    <a:pt x="1733" y="89"/>
                  </a:lnTo>
                  <a:lnTo>
                    <a:pt x="1733" y="87"/>
                  </a:lnTo>
                  <a:lnTo>
                    <a:pt x="1732" y="83"/>
                  </a:lnTo>
                  <a:lnTo>
                    <a:pt x="1730" y="79"/>
                  </a:lnTo>
                  <a:lnTo>
                    <a:pt x="1727" y="78"/>
                  </a:lnTo>
                  <a:lnTo>
                    <a:pt x="1725" y="76"/>
                  </a:lnTo>
                  <a:lnTo>
                    <a:pt x="1723" y="76"/>
                  </a:lnTo>
                  <a:lnTo>
                    <a:pt x="1721" y="75"/>
                  </a:lnTo>
                  <a:lnTo>
                    <a:pt x="1654" y="75"/>
                  </a:lnTo>
                  <a:lnTo>
                    <a:pt x="1650" y="76"/>
                  </a:lnTo>
                  <a:lnTo>
                    <a:pt x="1647" y="76"/>
                  </a:lnTo>
                  <a:lnTo>
                    <a:pt x="1645" y="78"/>
                  </a:lnTo>
                  <a:lnTo>
                    <a:pt x="1644" y="79"/>
                  </a:lnTo>
                  <a:lnTo>
                    <a:pt x="1643" y="80"/>
                  </a:lnTo>
                  <a:lnTo>
                    <a:pt x="1641" y="87"/>
                  </a:lnTo>
                  <a:lnTo>
                    <a:pt x="1640" y="89"/>
                  </a:lnTo>
                  <a:lnTo>
                    <a:pt x="1639" y="91"/>
                  </a:lnTo>
                  <a:lnTo>
                    <a:pt x="1640" y="92"/>
                  </a:lnTo>
                  <a:lnTo>
                    <a:pt x="1640" y="93"/>
                  </a:lnTo>
                  <a:lnTo>
                    <a:pt x="1643" y="95"/>
                  </a:lnTo>
                  <a:lnTo>
                    <a:pt x="1647" y="97"/>
                  </a:lnTo>
                  <a:lnTo>
                    <a:pt x="1657" y="100"/>
                  </a:lnTo>
                  <a:lnTo>
                    <a:pt x="1662" y="102"/>
                  </a:lnTo>
                  <a:lnTo>
                    <a:pt x="1664" y="103"/>
                  </a:lnTo>
                  <a:lnTo>
                    <a:pt x="1666" y="105"/>
                  </a:lnTo>
                  <a:lnTo>
                    <a:pt x="1672" y="109"/>
                  </a:lnTo>
                  <a:lnTo>
                    <a:pt x="1674" y="111"/>
                  </a:lnTo>
                  <a:lnTo>
                    <a:pt x="1676" y="114"/>
                  </a:lnTo>
                  <a:lnTo>
                    <a:pt x="1677" y="119"/>
                  </a:lnTo>
                  <a:lnTo>
                    <a:pt x="1678" y="124"/>
                  </a:lnTo>
                  <a:lnTo>
                    <a:pt x="1677" y="130"/>
                  </a:lnTo>
                  <a:lnTo>
                    <a:pt x="1675" y="137"/>
                  </a:lnTo>
                  <a:lnTo>
                    <a:pt x="1589" y="354"/>
                  </a:lnTo>
                  <a:lnTo>
                    <a:pt x="1585" y="362"/>
                  </a:lnTo>
                  <a:lnTo>
                    <a:pt x="1583" y="367"/>
                  </a:lnTo>
                  <a:lnTo>
                    <a:pt x="1580" y="371"/>
                  </a:lnTo>
                  <a:lnTo>
                    <a:pt x="1576" y="375"/>
                  </a:lnTo>
                  <a:lnTo>
                    <a:pt x="1572" y="377"/>
                  </a:lnTo>
                  <a:lnTo>
                    <a:pt x="1568" y="379"/>
                  </a:lnTo>
                  <a:lnTo>
                    <a:pt x="1563" y="381"/>
                  </a:lnTo>
                  <a:lnTo>
                    <a:pt x="1556" y="382"/>
                  </a:lnTo>
                  <a:lnTo>
                    <a:pt x="1552" y="383"/>
                  </a:lnTo>
                  <a:lnTo>
                    <a:pt x="1548" y="385"/>
                  </a:lnTo>
                  <a:lnTo>
                    <a:pt x="1545" y="386"/>
                  </a:lnTo>
                  <a:lnTo>
                    <a:pt x="1543" y="390"/>
                  </a:lnTo>
                  <a:lnTo>
                    <a:pt x="1541" y="395"/>
                  </a:lnTo>
                  <a:lnTo>
                    <a:pt x="1540" y="399"/>
                  </a:lnTo>
                  <a:lnTo>
                    <a:pt x="1540" y="401"/>
                  </a:lnTo>
                  <a:lnTo>
                    <a:pt x="1541" y="402"/>
                  </a:lnTo>
                  <a:lnTo>
                    <a:pt x="1543" y="403"/>
                  </a:lnTo>
                  <a:lnTo>
                    <a:pt x="1546" y="403"/>
                  </a:lnTo>
                  <a:lnTo>
                    <a:pt x="1550" y="404"/>
                  </a:lnTo>
                  <a:lnTo>
                    <a:pt x="1556" y="404"/>
                  </a:lnTo>
                  <a:lnTo>
                    <a:pt x="1626" y="404"/>
                  </a:lnTo>
                  <a:lnTo>
                    <a:pt x="1630" y="403"/>
                  </a:lnTo>
                  <a:lnTo>
                    <a:pt x="1632" y="401"/>
                  </a:lnTo>
                  <a:lnTo>
                    <a:pt x="1633" y="400"/>
                  </a:lnTo>
                  <a:lnTo>
                    <a:pt x="1634" y="398"/>
                  </a:lnTo>
                  <a:lnTo>
                    <a:pt x="1635" y="396"/>
                  </a:lnTo>
                  <a:lnTo>
                    <a:pt x="1639" y="392"/>
                  </a:lnTo>
                  <a:lnTo>
                    <a:pt x="1639" y="390"/>
                  </a:lnTo>
                  <a:lnTo>
                    <a:pt x="1639" y="388"/>
                  </a:lnTo>
                  <a:lnTo>
                    <a:pt x="1637" y="386"/>
                  </a:lnTo>
                  <a:lnTo>
                    <a:pt x="1636" y="385"/>
                  </a:lnTo>
                  <a:lnTo>
                    <a:pt x="1631" y="383"/>
                  </a:lnTo>
                  <a:lnTo>
                    <a:pt x="1626" y="381"/>
                  </a:lnTo>
                  <a:lnTo>
                    <a:pt x="1621" y="378"/>
                  </a:lnTo>
                  <a:lnTo>
                    <a:pt x="1619" y="377"/>
                  </a:lnTo>
                  <a:lnTo>
                    <a:pt x="1617" y="375"/>
                  </a:lnTo>
                  <a:lnTo>
                    <a:pt x="1616" y="372"/>
                  </a:lnTo>
                  <a:lnTo>
                    <a:pt x="1615" y="370"/>
                  </a:lnTo>
                  <a:lnTo>
                    <a:pt x="1615" y="366"/>
                  </a:lnTo>
                  <a:lnTo>
                    <a:pt x="1617" y="363"/>
                  </a:lnTo>
                  <a:lnTo>
                    <a:pt x="1640" y="304"/>
                  </a:lnTo>
                  <a:lnTo>
                    <a:pt x="1768" y="304"/>
                  </a:lnTo>
                  <a:lnTo>
                    <a:pt x="1787" y="358"/>
                  </a:lnTo>
                  <a:lnTo>
                    <a:pt x="1788" y="363"/>
                  </a:lnTo>
                  <a:lnTo>
                    <a:pt x="1790" y="367"/>
                  </a:lnTo>
                  <a:lnTo>
                    <a:pt x="1790" y="370"/>
                  </a:lnTo>
                  <a:lnTo>
                    <a:pt x="1790" y="373"/>
                  </a:lnTo>
                  <a:lnTo>
                    <a:pt x="1788" y="375"/>
                  </a:lnTo>
                  <a:lnTo>
                    <a:pt x="1786" y="377"/>
                  </a:lnTo>
                  <a:lnTo>
                    <a:pt x="1785" y="378"/>
                  </a:lnTo>
                  <a:lnTo>
                    <a:pt x="1784" y="379"/>
                  </a:lnTo>
                  <a:lnTo>
                    <a:pt x="1783" y="380"/>
                  </a:lnTo>
                  <a:lnTo>
                    <a:pt x="1778" y="382"/>
                  </a:lnTo>
                  <a:lnTo>
                    <a:pt x="1774" y="384"/>
                  </a:lnTo>
                  <a:lnTo>
                    <a:pt x="1771" y="385"/>
                  </a:lnTo>
                  <a:lnTo>
                    <a:pt x="1769" y="386"/>
                  </a:lnTo>
                  <a:lnTo>
                    <a:pt x="1768" y="389"/>
                  </a:lnTo>
                  <a:lnTo>
                    <a:pt x="1764" y="397"/>
                  </a:lnTo>
                  <a:lnTo>
                    <a:pt x="1764" y="399"/>
                  </a:lnTo>
                  <a:lnTo>
                    <a:pt x="1763" y="400"/>
                  </a:lnTo>
                  <a:lnTo>
                    <a:pt x="1764" y="401"/>
                  </a:lnTo>
                  <a:lnTo>
                    <a:pt x="1765" y="402"/>
                  </a:lnTo>
                  <a:lnTo>
                    <a:pt x="1767" y="403"/>
                  </a:lnTo>
                  <a:lnTo>
                    <a:pt x="1770" y="404"/>
                  </a:lnTo>
                  <a:lnTo>
                    <a:pt x="1863" y="404"/>
                  </a:lnTo>
                  <a:lnTo>
                    <a:pt x="1866" y="403"/>
                  </a:lnTo>
                  <a:lnTo>
                    <a:pt x="1869" y="403"/>
                  </a:lnTo>
                  <a:lnTo>
                    <a:pt x="1871" y="402"/>
                  </a:lnTo>
                  <a:lnTo>
                    <a:pt x="1872" y="401"/>
                  </a:lnTo>
                  <a:lnTo>
                    <a:pt x="1873" y="400"/>
                  </a:lnTo>
                  <a:lnTo>
                    <a:pt x="1879" y="390"/>
                  </a:lnTo>
                  <a:close/>
                  <a:moveTo>
                    <a:pt x="2256" y="333"/>
                  </a:moveTo>
                  <a:lnTo>
                    <a:pt x="2062" y="95"/>
                  </a:lnTo>
                  <a:lnTo>
                    <a:pt x="2056" y="88"/>
                  </a:lnTo>
                  <a:lnTo>
                    <a:pt x="2050" y="82"/>
                  </a:lnTo>
                  <a:lnTo>
                    <a:pt x="2047" y="79"/>
                  </a:lnTo>
                  <a:lnTo>
                    <a:pt x="2044" y="77"/>
                  </a:lnTo>
                  <a:lnTo>
                    <a:pt x="2040" y="76"/>
                  </a:lnTo>
                  <a:lnTo>
                    <a:pt x="2036" y="75"/>
                  </a:lnTo>
                  <a:lnTo>
                    <a:pt x="1980" y="75"/>
                  </a:lnTo>
                  <a:lnTo>
                    <a:pt x="1977" y="76"/>
                  </a:lnTo>
                  <a:lnTo>
                    <a:pt x="1975" y="76"/>
                  </a:lnTo>
                  <a:lnTo>
                    <a:pt x="1973" y="77"/>
                  </a:lnTo>
                  <a:lnTo>
                    <a:pt x="1972" y="79"/>
                  </a:lnTo>
                  <a:lnTo>
                    <a:pt x="1967" y="88"/>
                  </a:lnTo>
                  <a:lnTo>
                    <a:pt x="1967" y="91"/>
                  </a:lnTo>
                  <a:lnTo>
                    <a:pt x="1967" y="92"/>
                  </a:lnTo>
                  <a:lnTo>
                    <a:pt x="1967" y="93"/>
                  </a:lnTo>
                  <a:lnTo>
                    <a:pt x="1968" y="94"/>
                  </a:lnTo>
                  <a:lnTo>
                    <a:pt x="1971" y="95"/>
                  </a:lnTo>
                  <a:lnTo>
                    <a:pt x="1973" y="96"/>
                  </a:lnTo>
                  <a:lnTo>
                    <a:pt x="1976" y="97"/>
                  </a:lnTo>
                  <a:lnTo>
                    <a:pt x="1984" y="99"/>
                  </a:lnTo>
                  <a:lnTo>
                    <a:pt x="1995" y="104"/>
                  </a:lnTo>
                  <a:lnTo>
                    <a:pt x="2001" y="107"/>
                  </a:lnTo>
                  <a:lnTo>
                    <a:pt x="2007" y="111"/>
                  </a:lnTo>
                  <a:lnTo>
                    <a:pt x="2013" y="117"/>
                  </a:lnTo>
                  <a:lnTo>
                    <a:pt x="2018" y="122"/>
                  </a:lnTo>
                  <a:lnTo>
                    <a:pt x="2018" y="358"/>
                  </a:lnTo>
                  <a:lnTo>
                    <a:pt x="2018" y="364"/>
                  </a:lnTo>
                  <a:lnTo>
                    <a:pt x="2017" y="366"/>
                  </a:lnTo>
                  <a:lnTo>
                    <a:pt x="2016" y="368"/>
                  </a:lnTo>
                  <a:lnTo>
                    <a:pt x="2014" y="372"/>
                  </a:lnTo>
                  <a:lnTo>
                    <a:pt x="2011" y="375"/>
                  </a:lnTo>
                  <a:lnTo>
                    <a:pt x="2007" y="378"/>
                  </a:lnTo>
                  <a:lnTo>
                    <a:pt x="2004" y="380"/>
                  </a:lnTo>
                  <a:lnTo>
                    <a:pt x="1998" y="381"/>
                  </a:lnTo>
                  <a:lnTo>
                    <a:pt x="1994" y="382"/>
                  </a:lnTo>
                  <a:lnTo>
                    <a:pt x="1992" y="383"/>
                  </a:lnTo>
                  <a:lnTo>
                    <a:pt x="1989" y="384"/>
                  </a:lnTo>
                  <a:lnTo>
                    <a:pt x="1987" y="386"/>
                  </a:lnTo>
                  <a:lnTo>
                    <a:pt x="1986" y="390"/>
                  </a:lnTo>
                  <a:lnTo>
                    <a:pt x="1983" y="397"/>
                  </a:lnTo>
                  <a:lnTo>
                    <a:pt x="1982" y="399"/>
                  </a:lnTo>
                  <a:lnTo>
                    <a:pt x="1982" y="400"/>
                  </a:lnTo>
                  <a:lnTo>
                    <a:pt x="1983" y="402"/>
                  </a:lnTo>
                  <a:lnTo>
                    <a:pt x="1984" y="402"/>
                  </a:lnTo>
                  <a:lnTo>
                    <a:pt x="1986" y="403"/>
                  </a:lnTo>
                  <a:lnTo>
                    <a:pt x="1989" y="404"/>
                  </a:lnTo>
                  <a:lnTo>
                    <a:pt x="2071" y="404"/>
                  </a:lnTo>
                  <a:lnTo>
                    <a:pt x="2074" y="403"/>
                  </a:lnTo>
                  <a:lnTo>
                    <a:pt x="2076" y="403"/>
                  </a:lnTo>
                  <a:lnTo>
                    <a:pt x="2077" y="402"/>
                  </a:lnTo>
                  <a:lnTo>
                    <a:pt x="2079" y="400"/>
                  </a:lnTo>
                  <a:lnTo>
                    <a:pt x="2082" y="392"/>
                  </a:lnTo>
                  <a:lnTo>
                    <a:pt x="2083" y="390"/>
                  </a:lnTo>
                  <a:lnTo>
                    <a:pt x="2083" y="388"/>
                  </a:lnTo>
                  <a:lnTo>
                    <a:pt x="2083" y="386"/>
                  </a:lnTo>
                  <a:lnTo>
                    <a:pt x="2082" y="385"/>
                  </a:lnTo>
                  <a:lnTo>
                    <a:pt x="2081" y="384"/>
                  </a:lnTo>
                  <a:lnTo>
                    <a:pt x="2077" y="383"/>
                  </a:lnTo>
                  <a:lnTo>
                    <a:pt x="2063" y="380"/>
                  </a:lnTo>
                  <a:lnTo>
                    <a:pt x="2057" y="378"/>
                  </a:lnTo>
                  <a:lnTo>
                    <a:pt x="2054" y="376"/>
                  </a:lnTo>
                  <a:lnTo>
                    <a:pt x="2052" y="374"/>
                  </a:lnTo>
                  <a:lnTo>
                    <a:pt x="2051" y="373"/>
                  </a:lnTo>
                  <a:lnTo>
                    <a:pt x="2049" y="369"/>
                  </a:lnTo>
                  <a:lnTo>
                    <a:pt x="2048" y="364"/>
                  </a:lnTo>
                  <a:lnTo>
                    <a:pt x="2047" y="358"/>
                  </a:lnTo>
                  <a:lnTo>
                    <a:pt x="2047" y="150"/>
                  </a:lnTo>
                  <a:lnTo>
                    <a:pt x="2238" y="382"/>
                  </a:lnTo>
                  <a:lnTo>
                    <a:pt x="2253" y="400"/>
                  </a:lnTo>
                  <a:lnTo>
                    <a:pt x="2254" y="402"/>
                  </a:lnTo>
                  <a:lnTo>
                    <a:pt x="2256" y="403"/>
                  </a:lnTo>
                  <a:lnTo>
                    <a:pt x="2258" y="404"/>
                  </a:lnTo>
                  <a:lnTo>
                    <a:pt x="2275" y="404"/>
                  </a:lnTo>
                  <a:lnTo>
                    <a:pt x="2278" y="403"/>
                  </a:lnTo>
                  <a:lnTo>
                    <a:pt x="2281" y="403"/>
                  </a:lnTo>
                  <a:lnTo>
                    <a:pt x="2282" y="401"/>
                  </a:lnTo>
                  <a:lnTo>
                    <a:pt x="2284" y="399"/>
                  </a:lnTo>
                  <a:lnTo>
                    <a:pt x="2284" y="397"/>
                  </a:lnTo>
                  <a:lnTo>
                    <a:pt x="2285" y="395"/>
                  </a:lnTo>
                  <a:lnTo>
                    <a:pt x="2285" y="389"/>
                  </a:lnTo>
                  <a:lnTo>
                    <a:pt x="2285" y="122"/>
                  </a:lnTo>
                  <a:lnTo>
                    <a:pt x="2286" y="115"/>
                  </a:lnTo>
                  <a:lnTo>
                    <a:pt x="2287" y="113"/>
                  </a:lnTo>
                  <a:lnTo>
                    <a:pt x="2287" y="111"/>
                  </a:lnTo>
                  <a:lnTo>
                    <a:pt x="2290" y="107"/>
                  </a:lnTo>
                  <a:lnTo>
                    <a:pt x="2293" y="104"/>
                  </a:lnTo>
                  <a:lnTo>
                    <a:pt x="2296" y="101"/>
                  </a:lnTo>
                  <a:lnTo>
                    <a:pt x="2300" y="99"/>
                  </a:lnTo>
                  <a:lnTo>
                    <a:pt x="2305" y="98"/>
                  </a:lnTo>
                  <a:lnTo>
                    <a:pt x="2310" y="97"/>
                  </a:lnTo>
                  <a:lnTo>
                    <a:pt x="2312" y="96"/>
                  </a:lnTo>
                  <a:lnTo>
                    <a:pt x="2314" y="95"/>
                  </a:lnTo>
                  <a:lnTo>
                    <a:pt x="2317" y="93"/>
                  </a:lnTo>
                  <a:lnTo>
                    <a:pt x="2318" y="90"/>
                  </a:lnTo>
                  <a:lnTo>
                    <a:pt x="2321" y="82"/>
                  </a:lnTo>
                  <a:lnTo>
                    <a:pt x="2321" y="80"/>
                  </a:lnTo>
                  <a:lnTo>
                    <a:pt x="2321" y="79"/>
                  </a:lnTo>
                  <a:lnTo>
                    <a:pt x="2321" y="78"/>
                  </a:lnTo>
                  <a:lnTo>
                    <a:pt x="2320" y="77"/>
                  </a:lnTo>
                  <a:lnTo>
                    <a:pt x="2318" y="76"/>
                  </a:lnTo>
                  <a:lnTo>
                    <a:pt x="2315" y="75"/>
                  </a:lnTo>
                  <a:lnTo>
                    <a:pt x="2233" y="75"/>
                  </a:lnTo>
                  <a:lnTo>
                    <a:pt x="2230" y="76"/>
                  </a:lnTo>
                  <a:lnTo>
                    <a:pt x="2228" y="76"/>
                  </a:lnTo>
                  <a:lnTo>
                    <a:pt x="2226" y="77"/>
                  </a:lnTo>
                  <a:lnTo>
                    <a:pt x="2225" y="79"/>
                  </a:lnTo>
                  <a:lnTo>
                    <a:pt x="2221" y="88"/>
                  </a:lnTo>
                  <a:lnTo>
                    <a:pt x="2221" y="90"/>
                  </a:lnTo>
                  <a:lnTo>
                    <a:pt x="2221" y="92"/>
                  </a:lnTo>
                  <a:lnTo>
                    <a:pt x="2221" y="93"/>
                  </a:lnTo>
                  <a:lnTo>
                    <a:pt x="2222" y="94"/>
                  </a:lnTo>
                  <a:lnTo>
                    <a:pt x="2223" y="95"/>
                  </a:lnTo>
                  <a:lnTo>
                    <a:pt x="2226" y="96"/>
                  </a:lnTo>
                  <a:lnTo>
                    <a:pt x="2240" y="99"/>
                  </a:lnTo>
                  <a:lnTo>
                    <a:pt x="2246" y="101"/>
                  </a:lnTo>
                  <a:lnTo>
                    <a:pt x="2250" y="103"/>
                  </a:lnTo>
                  <a:lnTo>
                    <a:pt x="2252" y="105"/>
                  </a:lnTo>
                  <a:lnTo>
                    <a:pt x="2253" y="106"/>
                  </a:lnTo>
                  <a:lnTo>
                    <a:pt x="2255" y="110"/>
                  </a:lnTo>
                  <a:lnTo>
                    <a:pt x="2256" y="115"/>
                  </a:lnTo>
                  <a:lnTo>
                    <a:pt x="2256" y="122"/>
                  </a:lnTo>
                  <a:lnTo>
                    <a:pt x="2256" y="333"/>
                  </a:lnTo>
                  <a:close/>
                  <a:moveTo>
                    <a:pt x="2589" y="409"/>
                  </a:moveTo>
                  <a:lnTo>
                    <a:pt x="2608" y="408"/>
                  </a:lnTo>
                  <a:lnTo>
                    <a:pt x="2616" y="407"/>
                  </a:lnTo>
                  <a:lnTo>
                    <a:pt x="2625" y="406"/>
                  </a:lnTo>
                  <a:lnTo>
                    <a:pt x="2633" y="404"/>
                  </a:lnTo>
                  <a:lnTo>
                    <a:pt x="2642" y="402"/>
                  </a:lnTo>
                  <a:lnTo>
                    <a:pt x="2650" y="399"/>
                  </a:lnTo>
                  <a:lnTo>
                    <a:pt x="2658" y="397"/>
                  </a:lnTo>
                  <a:lnTo>
                    <a:pt x="2674" y="390"/>
                  </a:lnTo>
                  <a:lnTo>
                    <a:pt x="2681" y="385"/>
                  </a:lnTo>
                  <a:lnTo>
                    <a:pt x="2688" y="381"/>
                  </a:lnTo>
                  <a:lnTo>
                    <a:pt x="2696" y="376"/>
                  </a:lnTo>
                  <a:lnTo>
                    <a:pt x="2702" y="371"/>
                  </a:lnTo>
                  <a:lnTo>
                    <a:pt x="2708" y="366"/>
                  </a:lnTo>
                  <a:lnTo>
                    <a:pt x="2714" y="361"/>
                  </a:lnTo>
                  <a:lnTo>
                    <a:pt x="2726" y="348"/>
                  </a:lnTo>
                  <a:lnTo>
                    <a:pt x="2731" y="341"/>
                  </a:lnTo>
                  <a:lnTo>
                    <a:pt x="2736" y="335"/>
                  </a:lnTo>
                  <a:lnTo>
                    <a:pt x="2744" y="320"/>
                  </a:lnTo>
                  <a:lnTo>
                    <a:pt x="2748" y="312"/>
                  </a:lnTo>
                  <a:lnTo>
                    <a:pt x="2752" y="305"/>
                  </a:lnTo>
                  <a:lnTo>
                    <a:pt x="2756" y="296"/>
                  </a:lnTo>
                  <a:lnTo>
                    <a:pt x="2758" y="288"/>
                  </a:lnTo>
                  <a:lnTo>
                    <a:pt x="2761" y="279"/>
                  </a:lnTo>
                  <a:lnTo>
                    <a:pt x="2762" y="271"/>
                  </a:lnTo>
                  <a:lnTo>
                    <a:pt x="2764" y="261"/>
                  </a:lnTo>
                  <a:lnTo>
                    <a:pt x="2765" y="252"/>
                  </a:lnTo>
                  <a:lnTo>
                    <a:pt x="2766" y="243"/>
                  </a:lnTo>
                  <a:lnTo>
                    <a:pt x="2766" y="233"/>
                  </a:lnTo>
                  <a:lnTo>
                    <a:pt x="2765" y="216"/>
                  </a:lnTo>
                  <a:lnTo>
                    <a:pt x="2763" y="200"/>
                  </a:lnTo>
                  <a:lnTo>
                    <a:pt x="2761" y="192"/>
                  </a:lnTo>
                  <a:lnTo>
                    <a:pt x="2759" y="185"/>
                  </a:lnTo>
                  <a:lnTo>
                    <a:pt x="2757" y="177"/>
                  </a:lnTo>
                  <a:lnTo>
                    <a:pt x="2753" y="169"/>
                  </a:lnTo>
                  <a:lnTo>
                    <a:pt x="2747" y="155"/>
                  </a:lnTo>
                  <a:lnTo>
                    <a:pt x="2743" y="149"/>
                  </a:lnTo>
                  <a:lnTo>
                    <a:pt x="2739" y="141"/>
                  </a:lnTo>
                  <a:lnTo>
                    <a:pt x="2735" y="135"/>
                  </a:lnTo>
                  <a:lnTo>
                    <a:pt x="2731" y="129"/>
                  </a:lnTo>
                  <a:lnTo>
                    <a:pt x="2726" y="124"/>
                  </a:lnTo>
                  <a:lnTo>
                    <a:pt x="2720" y="118"/>
                  </a:lnTo>
                  <a:lnTo>
                    <a:pt x="2709" y="107"/>
                  </a:lnTo>
                  <a:lnTo>
                    <a:pt x="2703" y="102"/>
                  </a:lnTo>
                  <a:lnTo>
                    <a:pt x="2697" y="98"/>
                  </a:lnTo>
                  <a:lnTo>
                    <a:pt x="2690" y="94"/>
                  </a:lnTo>
                  <a:lnTo>
                    <a:pt x="2684" y="90"/>
                  </a:lnTo>
                  <a:lnTo>
                    <a:pt x="2677" y="85"/>
                  </a:lnTo>
                  <a:lnTo>
                    <a:pt x="2670" y="82"/>
                  </a:lnTo>
                  <a:lnTo>
                    <a:pt x="2662" y="80"/>
                  </a:lnTo>
                  <a:lnTo>
                    <a:pt x="2655" y="77"/>
                  </a:lnTo>
                  <a:lnTo>
                    <a:pt x="2647" y="75"/>
                  </a:lnTo>
                  <a:lnTo>
                    <a:pt x="2639" y="73"/>
                  </a:lnTo>
                  <a:lnTo>
                    <a:pt x="2622" y="71"/>
                  </a:lnTo>
                  <a:lnTo>
                    <a:pt x="2606" y="70"/>
                  </a:lnTo>
                  <a:lnTo>
                    <a:pt x="2595" y="70"/>
                  </a:lnTo>
                  <a:lnTo>
                    <a:pt x="2585" y="71"/>
                  </a:lnTo>
                  <a:lnTo>
                    <a:pt x="2576" y="72"/>
                  </a:lnTo>
                  <a:lnTo>
                    <a:pt x="2566" y="74"/>
                  </a:lnTo>
                  <a:lnTo>
                    <a:pt x="2557" y="76"/>
                  </a:lnTo>
                  <a:lnTo>
                    <a:pt x="2548" y="78"/>
                  </a:lnTo>
                  <a:lnTo>
                    <a:pt x="2539" y="81"/>
                  </a:lnTo>
                  <a:lnTo>
                    <a:pt x="2531" y="84"/>
                  </a:lnTo>
                  <a:lnTo>
                    <a:pt x="2523" y="89"/>
                  </a:lnTo>
                  <a:lnTo>
                    <a:pt x="2516" y="93"/>
                  </a:lnTo>
                  <a:lnTo>
                    <a:pt x="2501" y="101"/>
                  </a:lnTo>
                  <a:lnTo>
                    <a:pt x="2494" y="106"/>
                  </a:lnTo>
                  <a:lnTo>
                    <a:pt x="2488" y="112"/>
                  </a:lnTo>
                  <a:lnTo>
                    <a:pt x="2481" y="118"/>
                  </a:lnTo>
                  <a:lnTo>
                    <a:pt x="2475" y="124"/>
                  </a:lnTo>
                  <a:lnTo>
                    <a:pt x="2470" y="130"/>
                  </a:lnTo>
                  <a:lnTo>
                    <a:pt x="2465" y="136"/>
                  </a:lnTo>
                  <a:lnTo>
                    <a:pt x="2460" y="143"/>
                  </a:lnTo>
                  <a:lnTo>
                    <a:pt x="2456" y="150"/>
                  </a:lnTo>
                  <a:lnTo>
                    <a:pt x="2451" y="157"/>
                  </a:lnTo>
                  <a:lnTo>
                    <a:pt x="2447" y="164"/>
                  </a:lnTo>
                  <a:lnTo>
                    <a:pt x="2441" y="180"/>
                  </a:lnTo>
                  <a:lnTo>
                    <a:pt x="2438" y="188"/>
                  </a:lnTo>
                  <a:lnTo>
                    <a:pt x="2436" y="196"/>
                  </a:lnTo>
                  <a:lnTo>
                    <a:pt x="2434" y="204"/>
                  </a:lnTo>
                  <a:lnTo>
                    <a:pt x="2432" y="213"/>
                  </a:lnTo>
                  <a:lnTo>
                    <a:pt x="2431" y="221"/>
                  </a:lnTo>
                  <a:lnTo>
                    <a:pt x="2430" y="229"/>
                  </a:lnTo>
                  <a:lnTo>
                    <a:pt x="2429" y="246"/>
                  </a:lnTo>
                  <a:lnTo>
                    <a:pt x="2429" y="256"/>
                  </a:lnTo>
                  <a:lnTo>
                    <a:pt x="2430" y="265"/>
                  </a:lnTo>
                  <a:lnTo>
                    <a:pt x="2431" y="275"/>
                  </a:lnTo>
                  <a:lnTo>
                    <a:pt x="2433" y="284"/>
                  </a:lnTo>
                  <a:lnTo>
                    <a:pt x="2435" y="292"/>
                  </a:lnTo>
                  <a:lnTo>
                    <a:pt x="2437" y="301"/>
                  </a:lnTo>
                  <a:lnTo>
                    <a:pt x="2440" y="309"/>
                  </a:lnTo>
                  <a:lnTo>
                    <a:pt x="2443" y="316"/>
                  </a:lnTo>
                  <a:lnTo>
                    <a:pt x="2447" y="323"/>
                  </a:lnTo>
                  <a:lnTo>
                    <a:pt x="2451" y="331"/>
                  </a:lnTo>
                  <a:lnTo>
                    <a:pt x="2456" y="338"/>
                  </a:lnTo>
                  <a:lnTo>
                    <a:pt x="2461" y="344"/>
                  </a:lnTo>
                  <a:lnTo>
                    <a:pt x="2470" y="356"/>
                  </a:lnTo>
                  <a:lnTo>
                    <a:pt x="2476" y="362"/>
                  </a:lnTo>
                  <a:lnTo>
                    <a:pt x="2481" y="368"/>
                  </a:lnTo>
                  <a:lnTo>
                    <a:pt x="2494" y="377"/>
                  </a:lnTo>
                  <a:lnTo>
                    <a:pt x="2500" y="381"/>
                  </a:lnTo>
                  <a:lnTo>
                    <a:pt x="2506" y="385"/>
                  </a:lnTo>
                  <a:lnTo>
                    <a:pt x="2520" y="393"/>
                  </a:lnTo>
                  <a:lnTo>
                    <a:pt x="2533" y="399"/>
                  </a:lnTo>
                  <a:lnTo>
                    <a:pt x="2548" y="403"/>
                  </a:lnTo>
                  <a:lnTo>
                    <a:pt x="2561" y="406"/>
                  </a:lnTo>
                  <a:lnTo>
                    <a:pt x="2576" y="408"/>
                  </a:lnTo>
                  <a:lnTo>
                    <a:pt x="2589" y="409"/>
                  </a:lnTo>
                  <a:close/>
                  <a:moveTo>
                    <a:pt x="2601" y="384"/>
                  </a:moveTo>
                  <a:lnTo>
                    <a:pt x="2587" y="383"/>
                  </a:lnTo>
                  <a:lnTo>
                    <a:pt x="2581" y="382"/>
                  </a:lnTo>
                  <a:lnTo>
                    <a:pt x="2573" y="381"/>
                  </a:lnTo>
                  <a:lnTo>
                    <a:pt x="2567" y="379"/>
                  </a:lnTo>
                  <a:lnTo>
                    <a:pt x="2561" y="377"/>
                  </a:lnTo>
                  <a:lnTo>
                    <a:pt x="2550" y="372"/>
                  </a:lnTo>
                  <a:lnTo>
                    <a:pt x="2543" y="370"/>
                  </a:lnTo>
                  <a:lnTo>
                    <a:pt x="2538" y="366"/>
                  </a:lnTo>
                  <a:lnTo>
                    <a:pt x="2533" y="363"/>
                  </a:lnTo>
                  <a:lnTo>
                    <a:pt x="2528" y="359"/>
                  </a:lnTo>
                  <a:lnTo>
                    <a:pt x="2519" y="350"/>
                  </a:lnTo>
                  <a:lnTo>
                    <a:pt x="2510" y="341"/>
                  </a:lnTo>
                  <a:lnTo>
                    <a:pt x="2503" y="330"/>
                  </a:lnTo>
                  <a:lnTo>
                    <a:pt x="2497" y="318"/>
                  </a:lnTo>
                  <a:lnTo>
                    <a:pt x="2494" y="312"/>
                  </a:lnTo>
                  <a:lnTo>
                    <a:pt x="2492" y="306"/>
                  </a:lnTo>
                  <a:lnTo>
                    <a:pt x="2487" y="292"/>
                  </a:lnTo>
                  <a:lnTo>
                    <a:pt x="2483" y="278"/>
                  </a:lnTo>
                  <a:lnTo>
                    <a:pt x="2480" y="263"/>
                  </a:lnTo>
                  <a:lnTo>
                    <a:pt x="2479" y="248"/>
                  </a:lnTo>
                  <a:lnTo>
                    <a:pt x="2478" y="231"/>
                  </a:lnTo>
                  <a:lnTo>
                    <a:pt x="2479" y="216"/>
                  </a:lnTo>
                  <a:lnTo>
                    <a:pt x="2479" y="209"/>
                  </a:lnTo>
                  <a:lnTo>
                    <a:pt x="2480" y="201"/>
                  </a:lnTo>
                  <a:lnTo>
                    <a:pt x="2483" y="188"/>
                  </a:lnTo>
                  <a:lnTo>
                    <a:pt x="2486" y="181"/>
                  </a:lnTo>
                  <a:lnTo>
                    <a:pt x="2488" y="174"/>
                  </a:lnTo>
                  <a:lnTo>
                    <a:pt x="2492" y="163"/>
                  </a:lnTo>
                  <a:lnTo>
                    <a:pt x="2498" y="152"/>
                  </a:lnTo>
                  <a:lnTo>
                    <a:pt x="2501" y="147"/>
                  </a:lnTo>
                  <a:lnTo>
                    <a:pt x="2504" y="141"/>
                  </a:lnTo>
                  <a:lnTo>
                    <a:pt x="2508" y="136"/>
                  </a:lnTo>
                  <a:lnTo>
                    <a:pt x="2511" y="132"/>
                  </a:lnTo>
                  <a:lnTo>
                    <a:pt x="2520" y="124"/>
                  </a:lnTo>
                  <a:lnTo>
                    <a:pt x="2525" y="120"/>
                  </a:lnTo>
                  <a:lnTo>
                    <a:pt x="2529" y="117"/>
                  </a:lnTo>
                  <a:lnTo>
                    <a:pt x="2534" y="113"/>
                  </a:lnTo>
                  <a:lnTo>
                    <a:pt x="2538" y="110"/>
                  </a:lnTo>
                  <a:lnTo>
                    <a:pt x="2549" y="105"/>
                  </a:lnTo>
                  <a:lnTo>
                    <a:pt x="2560" y="101"/>
                  </a:lnTo>
                  <a:lnTo>
                    <a:pt x="2565" y="99"/>
                  </a:lnTo>
                  <a:lnTo>
                    <a:pt x="2571" y="98"/>
                  </a:lnTo>
                  <a:lnTo>
                    <a:pt x="2583" y="96"/>
                  </a:lnTo>
                  <a:lnTo>
                    <a:pt x="2589" y="96"/>
                  </a:lnTo>
                  <a:lnTo>
                    <a:pt x="2595" y="95"/>
                  </a:lnTo>
                  <a:lnTo>
                    <a:pt x="2609" y="96"/>
                  </a:lnTo>
                  <a:lnTo>
                    <a:pt x="2621" y="98"/>
                  </a:lnTo>
                  <a:lnTo>
                    <a:pt x="2627" y="99"/>
                  </a:lnTo>
                  <a:lnTo>
                    <a:pt x="2633" y="101"/>
                  </a:lnTo>
                  <a:lnTo>
                    <a:pt x="2639" y="103"/>
                  </a:lnTo>
                  <a:lnTo>
                    <a:pt x="2645" y="105"/>
                  </a:lnTo>
                  <a:lnTo>
                    <a:pt x="2650" y="108"/>
                  </a:lnTo>
                  <a:lnTo>
                    <a:pt x="2655" y="110"/>
                  </a:lnTo>
                  <a:lnTo>
                    <a:pt x="2666" y="118"/>
                  </a:lnTo>
                  <a:lnTo>
                    <a:pt x="2670" y="121"/>
                  </a:lnTo>
                  <a:lnTo>
                    <a:pt x="2675" y="125"/>
                  </a:lnTo>
                  <a:lnTo>
                    <a:pt x="2683" y="134"/>
                  </a:lnTo>
                  <a:lnTo>
                    <a:pt x="2690" y="143"/>
                  </a:lnTo>
                  <a:lnTo>
                    <a:pt x="2697" y="154"/>
                  </a:lnTo>
                  <a:lnTo>
                    <a:pt x="2703" y="166"/>
                  </a:lnTo>
                  <a:lnTo>
                    <a:pt x="2705" y="172"/>
                  </a:lnTo>
                  <a:lnTo>
                    <a:pt x="2707" y="179"/>
                  </a:lnTo>
                  <a:lnTo>
                    <a:pt x="2711" y="192"/>
                  </a:lnTo>
                  <a:lnTo>
                    <a:pt x="2714" y="206"/>
                  </a:lnTo>
                  <a:lnTo>
                    <a:pt x="2715" y="215"/>
                  </a:lnTo>
                  <a:lnTo>
                    <a:pt x="2715" y="222"/>
                  </a:lnTo>
                  <a:lnTo>
                    <a:pt x="2716" y="239"/>
                  </a:lnTo>
                  <a:lnTo>
                    <a:pt x="2715" y="251"/>
                  </a:lnTo>
                  <a:lnTo>
                    <a:pt x="2714" y="263"/>
                  </a:lnTo>
                  <a:lnTo>
                    <a:pt x="2712" y="277"/>
                  </a:lnTo>
                  <a:lnTo>
                    <a:pt x="2709" y="289"/>
                  </a:lnTo>
                  <a:lnTo>
                    <a:pt x="2705" y="302"/>
                  </a:lnTo>
                  <a:lnTo>
                    <a:pt x="2701" y="314"/>
                  </a:lnTo>
                  <a:lnTo>
                    <a:pt x="2694" y="325"/>
                  </a:lnTo>
                  <a:lnTo>
                    <a:pt x="2691" y="331"/>
                  </a:lnTo>
                  <a:lnTo>
                    <a:pt x="2688" y="336"/>
                  </a:lnTo>
                  <a:lnTo>
                    <a:pt x="2684" y="341"/>
                  </a:lnTo>
                  <a:lnTo>
                    <a:pt x="2681" y="346"/>
                  </a:lnTo>
                  <a:lnTo>
                    <a:pt x="2672" y="355"/>
                  </a:lnTo>
                  <a:lnTo>
                    <a:pt x="2662" y="364"/>
                  </a:lnTo>
                  <a:lnTo>
                    <a:pt x="2657" y="367"/>
                  </a:lnTo>
                  <a:lnTo>
                    <a:pt x="2652" y="371"/>
                  </a:lnTo>
                  <a:lnTo>
                    <a:pt x="2647" y="373"/>
                  </a:lnTo>
                  <a:lnTo>
                    <a:pt x="2641" y="376"/>
                  </a:lnTo>
                  <a:lnTo>
                    <a:pt x="2636" y="378"/>
                  </a:lnTo>
                  <a:lnTo>
                    <a:pt x="2628" y="380"/>
                  </a:lnTo>
                  <a:lnTo>
                    <a:pt x="2622" y="382"/>
                  </a:lnTo>
                  <a:lnTo>
                    <a:pt x="2616" y="383"/>
                  </a:lnTo>
                  <a:lnTo>
                    <a:pt x="2609" y="383"/>
                  </a:lnTo>
                  <a:lnTo>
                    <a:pt x="2601" y="384"/>
                  </a:lnTo>
                  <a:close/>
                  <a:moveTo>
                    <a:pt x="2923" y="358"/>
                  </a:moveTo>
                  <a:lnTo>
                    <a:pt x="2922" y="364"/>
                  </a:lnTo>
                  <a:lnTo>
                    <a:pt x="2921" y="366"/>
                  </a:lnTo>
                  <a:lnTo>
                    <a:pt x="2921" y="368"/>
                  </a:lnTo>
                  <a:lnTo>
                    <a:pt x="2918" y="372"/>
                  </a:lnTo>
                  <a:lnTo>
                    <a:pt x="2915" y="375"/>
                  </a:lnTo>
                  <a:lnTo>
                    <a:pt x="2912" y="378"/>
                  </a:lnTo>
                  <a:lnTo>
                    <a:pt x="2908" y="380"/>
                  </a:lnTo>
                  <a:lnTo>
                    <a:pt x="2903" y="381"/>
                  </a:lnTo>
                  <a:lnTo>
                    <a:pt x="2899" y="382"/>
                  </a:lnTo>
                  <a:lnTo>
                    <a:pt x="2896" y="383"/>
                  </a:lnTo>
                  <a:lnTo>
                    <a:pt x="2894" y="384"/>
                  </a:lnTo>
                  <a:lnTo>
                    <a:pt x="2892" y="386"/>
                  </a:lnTo>
                  <a:lnTo>
                    <a:pt x="2890" y="390"/>
                  </a:lnTo>
                  <a:lnTo>
                    <a:pt x="2887" y="397"/>
                  </a:lnTo>
                  <a:lnTo>
                    <a:pt x="2887" y="399"/>
                  </a:lnTo>
                  <a:lnTo>
                    <a:pt x="2887" y="400"/>
                  </a:lnTo>
                  <a:lnTo>
                    <a:pt x="2887" y="402"/>
                  </a:lnTo>
                  <a:lnTo>
                    <a:pt x="2888" y="402"/>
                  </a:lnTo>
                  <a:lnTo>
                    <a:pt x="2890" y="403"/>
                  </a:lnTo>
                  <a:lnTo>
                    <a:pt x="2893" y="404"/>
                  </a:lnTo>
                  <a:lnTo>
                    <a:pt x="2991" y="404"/>
                  </a:lnTo>
                  <a:lnTo>
                    <a:pt x="2994" y="403"/>
                  </a:lnTo>
                  <a:lnTo>
                    <a:pt x="2996" y="403"/>
                  </a:lnTo>
                  <a:lnTo>
                    <a:pt x="2999" y="402"/>
                  </a:lnTo>
                  <a:lnTo>
                    <a:pt x="3000" y="400"/>
                  </a:lnTo>
                  <a:lnTo>
                    <a:pt x="3004" y="392"/>
                  </a:lnTo>
                  <a:lnTo>
                    <a:pt x="3004" y="390"/>
                  </a:lnTo>
                  <a:lnTo>
                    <a:pt x="3004" y="388"/>
                  </a:lnTo>
                  <a:lnTo>
                    <a:pt x="3004" y="386"/>
                  </a:lnTo>
                  <a:lnTo>
                    <a:pt x="3003" y="385"/>
                  </a:lnTo>
                  <a:lnTo>
                    <a:pt x="3002" y="384"/>
                  </a:lnTo>
                  <a:lnTo>
                    <a:pt x="2999" y="383"/>
                  </a:lnTo>
                  <a:lnTo>
                    <a:pt x="2984" y="380"/>
                  </a:lnTo>
                  <a:lnTo>
                    <a:pt x="2979" y="378"/>
                  </a:lnTo>
                  <a:lnTo>
                    <a:pt x="2975" y="376"/>
                  </a:lnTo>
                  <a:lnTo>
                    <a:pt x="2973" y="374"/>
                  </a:lnTo>
                  <a:lnTo>
                    <a:pt x="2972" y="373"/>
                  </a:lnTo>
                  <a:lnTo>
                    <a:pt x="2970" y="369"/>
                  </a:lnTo>
                  <a:lnTo>
                    <a:pt x="2969" y="364"/>
                  </a:lnTo>
                  <a:lnTo>
                    <a:pt x="2969" y="358"/>
                  </a:lnTo>
                  <a:lnTo>
                    <a:pt x="2969" y="122"/>
                  </a:lnTo>
                  <a:lnTo>
                    <a:pt x="2969" y="115"/>
                  </a:lnTo>
                  <a:lnTo>
                    <a:pt x="2970" y="113"/>
                  </a:lnTo>
                  <a:lnTo>
                    <a:pt x="2971" y="111"/>
                  </a:lnTo>
                  <a:lnTo>
                    <a:pt x="2973" y="107"/>
                  </a:lnTo>
                  <a:lnTo>
                    <a:pt x="2976" y="104"/>
                  </a:lnTo>
                  <a:lnTo>
                    <a:pt x="2979" y="101"/>
                  </a:lnTo>
                  <a:lnTo>
                    <a:pt x="2983" y="99"/>
                  </a:lnTo>
                  <a:lnTo>
                    <a:pt x="2987" y="98"/>
                  </a:lnTo>
                  <a:lnTo>
                    <a:pt x="2992" y="97"/>
                  </a:lnTo>
                  <a:lnTo>
                    <a:pt x="2994" y="96"/>
                  </a:lnTo>
                  <a:lnTo>
                    <a:pt x="2998" y="95"/>
                  </a:lnTo>
                  <a:lnTo>
                    <a:pt x="3000" y="93"/>
                  </a:lnTo>
                  <a:lnTo>
                    <a:pt x="3001" y="90"/>
                  </a:lnTo>
                  <a:lnTo>
                    <a:pt x="3004" y="82"/>
                  </a:lnTo>
                  <a:lnTo>
                    <a:pt x="3005" y="80"/>
                  </a:lnTo>
                  <a:lnTo>
                    <a:pt x="3005" y="79"/>
                  </a:lnTo>
                  <a:lnTo>
                    <a:pt x="3004" y="78"/>
                  </a:lnTo>
                  <a:lnTo>
                    <a:pt x="3003" y="77"/>
                  </a:lnTo>
                  <a:lnTo>
                    <a:pt x="3001" y="76"/>
                  </a:lnTo>
                  <a:lnTo>
                    <a:pt x="2998" y="75"/>
                  </a:lnTo>
                  <a:lnTo>
                    <a:pt x="2899" y="75"/>
                  </a:lnTo>
                  <a:lnTo>
                    <a:pt x="2896" y="76"/>
                  </a:lnTo>
                  <a:lnTo>
                    <a:pt x="2894" y="76"/>
                  </a:lnTo>
                  <a:lnTo>
                    <a:pt x="2892" y="77"/>
                  </a:lnTo>
                  <a:lnTo>
                    <a:pt x="2891" y="79"/>
                  </a:lnTo>
                  <a:lnTo>
                    <a:pt x="2888" y="88"/>
                  </a:lnTo>
                  <a:lnTo>
                    <a:pt x="2887" y="90"/>
                  </a:lnTo>
                  <a:lnTo>
                    <a:pt x="2887" y="92"/>
                  </a:lnTo>
                  <a:lnTo>
                    <a:pt x="2887" y="93"/>
                  </a:lnTo>
                  <a:lnTo>
                    <a:pt x="2888" y="94"/>
                  </a:lnTo>
                  <a:lnTo>
                    <a:pt x="2889" y="95"/>
                  </a:lnTo>
                  <a:lnTo>
                    <a:pt x="2893" y="96"/>
                  </a:lnTo>
                  <a:lnTo>
                    <a:pt x="2908" y="99"/>
                  </a:lnTo>
                  <a:lnTo>
                    <a:pt x="2913" y="101"/>
                  </a:lnTo>
                  <a:lnTo>
                    <a:pt x="2916" y="103"/>
                  </a:lnTo>
                  <a:lnTo>
                    <a:pt x="2918" y="105"/>
                  </a:lnTo>
                  <a:lnTo>
                    <a:pt x="2919" y="106"/>
                  </a:lnTo>
                  <a:lnTo>
                    <a:pt x="2921" y="110"/>
                  </a:lnTo>
                  <a:lnTo>
                    <a:pt x="2922" y="115"/>
                  </a:lnTo>
                  <a:lnTo>
                    <a:pt x="2923" y="122"/>
                  </a:lnTo>
                  <a:lnTo>
                    <a:pt x="2923" y="358"/>
                  </a:lnTo>
                  <a:close/>
                  <a:moveTo>
                    <a:pt x="3205" y="122"/>
                  </a:moveTo>
                  <a:lnTo>
                    <a:pt x="3206" y="115"/>
                  </a:lnTo>
                  <a:lnTo>
                    <a:pt x="3206" y="113"/>
                  </a:lnTo>
                  <a:lnTo>
                    <a:pt x="3207" y="111"/>
                  </a:lnTo>
                  <a:lnTo>
                    <a:pt x="3211" y="107"/>
                  </a:lnTo>
                  <a:lnTo>
                    <a:pt x="3213" y="104"/>
                  </a:lnTo>
                  <a:lnTo>
                    <a:pt x="3217" y="101"/>
                  </a:lnTo>
                  <a:lnTo>
                    <a:pt x="3221" y="99"/>
                  </a:lnTo>
                  <a:lnTo>
                    <a:pt x="3225" y="98"/>
                  </a:lnTo>
                  <a:lnTo>
                    <a:pt x="3229" y="97"/>
                  </a:lnTo>
                  <a:lnTo>
                    <a:pt x="3232" y="96"/>
                  </a:lnTo>
                  <a:lnTo>
                    <a:pt x="3234" y="95"/>
                  </a:lnTo>
                  <a:lnTo>
                    <a:pt x="3236" y="93"/>
                  </a:lnTo>
                  <a:lnTo>
                    <a:pt x="3238" y="90"/>
                  </a:lnTo>
                  <a:lnTo>
                    <a:pt x="3242" y="82"/>
                  </a:lnTo>
                  <a:lnTo>
                    <a:pt x="3242" y="80"/>
                  </a:lnTo>
                  <a:lnTo>
                    <a:pt x="3242" y="79"/>
                  </a:lnTo>
                  <a:lnTo>
                    <a:pt x="3242" y="78"/>
                  </a:lnTo>
                  <a:lnTo>
                    <a:pt x="3241" y="77"/>
                  </a:lnTo>
                  <a:lnTo>
                    <a:pt x="3237" y="76"/>
                  </a:lnTo>
                  <a:lnTo>
                    <a:pt x="3235" y="75"/>
                  </a:lnTo>
                  <a:lnTo>
                    <a:pt x="3137" y="75"/>
                  </a:lnTo>
                  <a:lnTo>
                    <a:pt x="3134" y="76"/>
                  </a:lnTo>
                  <a:lnTo>
                    <a:pt x="3132" y="76"/>
                  </a:lnTo>
                  <a:lnTo>
                    <a:pt x="3130" y="77"/>
                  </a:lnTo>
                  <a:lnTo>
                    <a:pt x="3129" y="79"/>
                  </a:lnTo>
                  <a:lnTo>
                    <a:pt x="3125" y="88"/>
                  </a:lnTo>
                  <a:lnTo>
                    <a:pt x="3124" y="90"/>
                  </a:lnTo>
                  <a:lnTo>
                    <a:pt x="3124" y="92"/>
                  </a:lnTo>
                  <a:lnTo>
                    <a:pt x="3125" y="93"/>
                  </a:lnTo>
                  <a:lnTo>
                    <a:pt x="3126" y="94"/>
                  </a:lnTo>
                  <a:lnTo>
                    <a:pt x="3127" y="95"/>
                  </a:lnTo>
                  <a:lnTo>
                    <a:pt x="3130" y="96"/>
                  </a:lnTo>
                  <a:lnTo>
                    <a:pt x="3144" y="99"/>
                  </a:lnTo>
                  <a:lnTo>
                    <a:pt x="3150" y="101"/>
                  </a:lnTo>
                  <a:lnTo>
                    <a:pt x="3154" y="103"/>
                  </a:lnTo>
                  <a:lnTo>
                    <a:pt x="3156" y="105"/>
                  </a:lnTo>
                  <a:lnTo>
                    <a:pt x="3157" y="106"/>
                  </a:lnTo>
                  <a:lnTo>
                    <a:pt x="3159" y="110"/>
                  </a:lnTo>
                  <a:lnTo>
                    <a:pt x="3160" y="115"/>
                  </a:lnTo>
                  <a:lnTo>
                    <a:pt x="3160" y="122"/>
                  </a:lnTo>
                  <a:lnTo>
                    <a:pt x="3160" y="358"/>
                  </a:lnTo>
                  <a:lnTo>
                    <a:pt x="3160" y="364"/>
                  </a:lnTo>
                  <a:lnTo>
                    <a:pt x="3159" y="366"/>
                  </a:lnTo>
                  <a:lnTo>
                    <a:pt x="3158" y="368"/>
                  </a:lnTo>
                  <a:lnTo>
                    <a:pt x="3156" y="372"/>
                  </a:lnTo>
                  <a:lnTo>
                    <a:pt x="3153" y="375"/>
                  </a:lnTo>
                  <a:lnTo>
                    <a:pt x="3149" y="378"/>
                  </a:lnTo>
                  <a:lnTo>
                    <a:pt x="3145" y="380"/>
                  </a:lnTo>
                  <a:lnTo>
                    <a:pt x="3140" y="381"/>
                  </a:lnTo>
                  <a:lnTo>
                    <a:pt x="3136" y="382"/>
                  </a:lnTo>
                  <a:lnTo>
                    <a:pt x="3134" y="383"/>
                  </a:lnTo>
                  <a:lnTo>
                    <a:pt x="3131" y="384"/>
                  </a:lnTo>
                  <a:lnTo>
                    <a:pt x="3129" y="386"/>
                  </a:lnTo>
                  <a:lnTo>
                    <a:pt x="3128" y="390"/>
                  </a:lnTo>
                  <a:lnTo>
                    <a:pt x="3125" y="397"/>
                  </a:lnTo>
                  <a:lnTo>
                    <a:pt x="3124" y="399"/>
                  </a:lnTo>
                  <a:lnTo>
                    <a:pt x="3124" y="400"/>
                  </a:lnTo>
                  <a:lnTo>
                    <a:pt x="3125" y="402"/>
                  </a:lnTo>
                  <a:lnTo>
                    <a:pt x="3126" y="402"/>
                  </a:lnTo>
                  <a:lnTo>
                    <a:pt x="3128" y="403"/>
                  </a:lnTo>
                  <a:lnTo>
                    <a:pt x="3131" y="404"/>
                  </a:lnTo>
                  <a:lnTo>
                    <a:pt x="3229" y="404"/>
                  </a:lnTo>
                  <a:lnTo>
                    <a:pt x="3232" y="403"/>
                  </a:lnTo>
                  <a:lnTo>
                    <a:pt x="3234" y="403"/>
                  </a:lnTo>
                  <a:lnTo>
                    <a:pt x="3235" y="402"/>
                  </a:lnTo>
                  <a:lnTo>
                    <a:pt x="3237" y="400"/>
                  </a:lnTo>
                  <a:lnTo>
                    <a:pt x="3241" y="392"/>
                  </a:lnTo>
                  <a:lnTo>
                    <a:pt x="3242" y="390"/>
                  </a:lnTo>
                  <a:lnTo>
                    <a:pt x="3242" y="388"/>
                  </a:lnTo>
                  <a:lnTo>
                    <a:pt x="3242" y="386"/>
                  </a:lnTo>
                  <a:lnTo>
                    <a:pt x="3241" y="385"/>
                  </a:lnTo>
                  <a:lnTo>
                    <a:pt x="3240" y="384"/>
                  </a:lnTo>
                  <a:lnTo>
                    <a:pt x="3235" y="383"/>
                  </a:lnTo>
                  <a:lnTo>
                    <a:pt x="3221" y="380"/>
                  </a:lnTo>
                  <a:lnTo>
                    <a:pt x="3216" y="378"/>
                  </a:lnTo>
                  <a:lnTo>
                    <a:pt x="3212" y="376"/>
                  </a:lnTo>
                  <a:lnTo>
                    <a:pt x="3211" y="374"/>
                  </a:lnTo>
                  <a:lnTo>
                    <a:pt x="3209" y="373"/>
                  </a:lnTo>
                  <a:lnTo>
                    <a:pt x="3207" y="369"/>
                  </a:lnTo>
                  <a:lnTo>
                    <a:pt x="3206" y="364"/>
                  </a:lnTo>
                  <a:lnTo>
                    <a:pt x="3205" y="358"/>
                  </a:lnTo>
                  <a:lnTo>
                    <a:pt x="3205" y="239"/>
                  </a:lnTo>
                  <a:lnTo>
                    <a:pt x="3311" y="365"/>
                  </a:lnTo>
                  <a:lnTo>
                    <a:pt x="3324" y="381"/>
                  </a:lnTo>
                  <a:lnTo>
                    <a:pt x="3331" y="388"/>
                  </a:lnTo>
                  <a:lnTo>
                    <a:pt x="3337" y="394"/>
                  </a:lnTo>
                  <a:lnTo>
                    <a:pt x="3342" y="398"/>
                  </a:lnTo>
                  <a:lnTo>
                    <a:pt x="3348" y="401"/>
                  </a:lnTo>
                  <a:lnTo>
                    <a:pt x="3351" y="402"/>
                  </a:lnTo>
                  <a:lnTo>
                    <a:pt x="3354" y="403"/>
                  </a:lnTo>
                  <a:lnTo>
                    <a:pt x="3357" y="403"/>
                  </a:lnTo>
                  <a:lnTo>
                    <a:pt x="3362" y="404"/>
                  </a:lnTo>
                  <a:lnTo>
                    <a:pt x="3401" y="404"/>
                  </a:lnTo>
                  <a:lnTo>
                    <a:pt x="3401" y="393"/>
                  </a:lnTo>
                  <a:lnTo>
                    <a:pt x="3400" y="391"/>
                  </a:lnTo>
                  <a:lnTo>
                    <a:pt x="3399" y="389"/>
                  </a:lnTo>
                  <a:lnTo>
                    <a:pt x="3393" y="384"/>
                  </a:lnTo>
                  <a:lnTo>
                    <a:pt x="3385" y="379"/>
                  </a:lnTo>
                  <a:lnTo>
                    <a:pt x="3379" y="373"/>
                  </a:lnTo>
                  <a:lnTo>
                    <a:pt x="3370" y="364"/>
                  </a:lnTo>
                  <a:lnTo>
                    <a:pt x="3357" y="350"/>
                  </a:lnTo>
                  <a:lnTo>
                    <a:pt x="3323" y="311"/>
                  </a:lnTo>
                  <a:lnTo>
                    <a:pt x="3283" y="265"/>
                  </a:lnTo>
                  <a:lnTo>
                    <a:pt x="3245" y="220"/>
                  </a:lnTo>
                  <a:lnTo>
                    <a:pt x="3325" y="128"/>
                  </a:lnTo>
                  <a:lnTo>
                    <a:pt x="3331" y="122"/>
                  </a:lnTo>
                  <a:lnTo>
                    <a:pt x="3336" y="117"/>
                  </a:lnTo>
                  <a:lnTo>
                    <a:pt x="3342" y="112"/>
                  </a:lnTo>
                  <a:lnTo>
                    <a:pt x="3346" y="108"/>
                  </a:lnTo>
                  <a:lnTo>
                    <a:pt x="3356" y="103"/>
                  </a:lnTo>
                  <a:lnTo>
                    <a:pt x="3364" y="100"/>
                  </a:lnTo>
                  <a:lnTo>
                    <a:pt x="3371" y="97"/>
                  </a:lnTo>
                  <a:lnTo>
                    <a:pt x="3376" y="95"/>
                  </a:lnTo>
                  <a:lnTo>
                    <a:pt x="3378" y="93"/>
                  </a:lnTo>
                  <a:lnTo>
                    <a:pt x="3379" y="91"/>
                  </a:lnTo>
                  <a:lnTo>
                    <a:pt x="3380" y="89"/>
                  </a:lnTo>
                  <a:lnTo>
                    <a:pt x="3380" y="85"/>
                  </a:lnTo>
                  <a:lnTo>
                    <a:pt x="3380" y="75"/>
                  </a:lnTo>
                  <a:lnTo>
                    <a:pt x="3331" y="75"/>
                  </a:lnTo>
                  <a:lnTo>
                    <a:pt x="3206" y="227"/>
                  </a:lnTo>
                  <a:lnTo>
                    <a:pt x="3205" y="122"/>
                  </a:lnTo>
                  <a:close/>
                  <a:moveTo>
                    <a:pt x="3577" y="101"/>
                  </a:moveTo>
                  <a:lnTo>
                    <a:pt x="3645" y="101"/>
                  </a:lnTo>
                  <a:lnTo>
                    <a:pt x="3651" y="101"/>
                  </a:lnTo>
                  <a:lnTo>
                    <a:pt x="3655" y="102"/>
                  </a:lnTo>
                  <a:lnTo>
                    <a:pt x="3660" y="104"/>
                  </a:lnTo>
                  <a:lnTo>
                    <a:pt x="3665" y="106"/>
                  </a:lnTo>
                  <a:lnTo>
                    <a:pt x="3668" y="109"/>
                  </a:lnTo>
                  <a:lnTo>
                    <a:pt x="3672" y="112"/>
                  </a:lnTo>
                  <a:lnTo>
                    <a:pt x="3677" y="119"/>
                  </a:lnTo>
                  <a:lnTo>
                    <a:pt x="3681" y="125"/>
                  </a:lnTo>
                  <a:lnTo>
                    <a:pt x="3685" y="130"/>
                  </a:lnTo>
                  <a:lnTo>
                    <a:pt x="3688" y="133"/>
                  </a:lnTo>
                  <a:lnTo>
                    <a:pt x="3689" y="133"/>
                  </a:lnTo>
                  <a:lnTo>
                    <a:pt x="3690" y="133"/>
                  </a:lnTo>
                  <a:lnTo>
                    <a:pt x="3699" y="126"/>
                  </a:lnTo>
                  <a:lnTo>
                    <a:pt x="3701" y="124"/>
                  </a:lnTo>
                  <a:lnTo>
                    <a:pt x="3701" y="123"/>
                  </a:lnTo>
                  <a:lnTo>
                    <a:pt x="3702" y="122"/>
                  </a:lnTo>
                  <a:lnTo>
                    <a:pt x="3702" y="88"/>
                  </a:lnTo>
                  <a:lnTo>
                    <a:pt x="3702" y="84"/>
                  </a:lnTo>
                  <a:lnTo>
                    <a:pt x="3701" y="82"/>
                  </a:lnTo>
                  <a:lnTo>
                    <a:pt x="3700" y="80"/>
                  </a:lnTo>
                  <a:lnTo>
                    <a:pt x="3699" y="79"/>
                  </a:lnTo>
                  <a:lnTo>
                    <a:pt x="3694" y="76"/>
                  </a:lnTo>
                  <a:lnTo>
                    <a:pt x="3690" y="76"/>
                  </a:lnTo>
                  <a:lnTo>
                    <a:pt x="3687" y="75"/>
                  </a:lnTo>
                  <a:lnTo>
                    <a:pt x="3504" y="75"/>
                  </a:lnTo>
                  <a:lnTo>
                    <a:pt x="3502" y="76"/>
                  </a:lnTo>
                  <a:lnTo>
                    <a:pt x="3500" y="76"/>
                  </a:lnTo>
                  <a:lnTo>
                    <a:pt x="3498" y="78"/>
                  </a:lnTo>
                  <a:lnTo>
                    <a:pt x="3497" y="79"/>
                  </a:lnTo>
                  <a:lnTo>
                    <a:pt x="3497" y="80"/>
                  </a:lnTo>
                  <a:lnTo>
                    <a:pt x="3493" y="89"/>
                  </a:lnTo>
                  <a:lnTo>
                    <a:pt x="3492" y="91"/>
                  </a:lnTo>
                  <a:lnTo>
                    <a:pt x="3492" y="92"/>
                  </a:lnTo>
                  <a:lnTo>
                    <a:pt x="3493" y="93"/>
                  </a:lnTo>
                  <a:lnTo>
                    <a:pt x="3494" y="94"/>
                  </a:lnTo>
                  <a:lnTo>
                    <a:pt x="3497" y="96"/>
                  </a:lnTo>
                  <a:lnTo>
                    <a:pt x="3502" y="97"/>
                  </a:lnTo>
                  <a:lnTo>
                    <a:pt x="3508" y="98"/>
                  </a:lnTo>
                  <a:lnTo>
                    <a:pt x="3515" y="100"/>
                  </a:lnTo>
                  <a:lnTo>
                    <a:pt x="3520" y="102"/>
                  </a:lnTo>
                  <a:lnTo>
                    <a:pt x="3522" y="104"/>
                  </a:lnTo>
                  <a:lnTo>
                    <a:pt x="3524" y="105"/>
                  </a:lnTo>
                  <a:lnTo>
                    <a:pt x="3526" y="107"/>
                  </a:lnTo>
                  <a:lnTo>
                    <a:pt x="3527" y="109"/>
                  </a:lnTo>
                  <a:lnTo>
                    <a:pt x="3529" y="113"/>
                  </a:lnTo>
                  <a:lnTo>
                    <a:pt x="3531" y="119"/>
                  </a:lnTo>
                  <a:lnTo>
                    <a:pt x="3531" y="125"/>
                  </a:lnTo>
                  <a:lnTo>
                    <a:pt x="3531" y="371"/>
                  </a:lnTo>
                  <a:lnTo>
                    <a:pt x="3532" y="382"/>
                  </a:lnTo>
                  <a:lnTo>
                    <a:pt x="3533" y="391"/>
                  </a:lnTo>
                  <a:lnTo>
                    <a:pt x="3534" y="394"/>
                  </a:lnTo>
                  <a:lnTo>
                    <a:pt x="3535" y="396"/>
                  </a:lnTo>
                  <a:lnTo>
                    <a:pt x="3536" y="398"/>
                  </a:lnTo>
                  <a:lnTo>
                    <a:pt x="3538" y="400"/>
                  </a:lnTo>
                  <a:lnTo>
                    <a:pt x="3539" y="401"/>
                  </a:lnTo>
                  <a:lnTo>
                    <a:pt x="3542" y="402"/>
                  </a:lnTo>
                  <a:lnTo>
                    <a:pt x="3544" y="403"/>
                  </a:lnTo>
                  <a:lnTo>
                    <a:pt x="3546" y="403"/>
                  </a:lnTo>
                  <a:lnTo>
                    <a:pt x="3551" y="404"/>
                  </a:lnTo>
                  <a:lnTo>
                    <a:pt x="3556" y="404"/>
                  </a:lnTo>
                  <a:lnTo>
                    <a:pt x="3701" y="404"/>
                  </a:lnTo>
                  <a:lnTo>
                    <a:pt x="3705" y="403"/>
                  </a:lnTo>
                  <a:lnTo>
                    <a:pt x="3709" y="403"/>
                  </a:lnTo>
                  <a:lnTo>
                    <a:pt x="3713" y="402"/>
                  </a:lnTo>
                  <a:lnTo>
                    <a:pt x="3716" y="401"/>
                  </a:lnTo>
                  <a:lnTo>
                    <a:pt x="3719" y="399"/>
                  </a:lnTo>
                  <a:lnTo>
                    <a:pt x="3720" y="397"/>
                  </a:lnTo>
                  <a:lnTo>
                    <a:pt x="3723" y="395"/>
                  </a:lnTo>
                  <a:lnTo>
                    <a:pt x="3723" y="392"/>
                  </a:lnTo>
                  <a:lnTo>
                    <a:pt x="3723" y="349"/>
                  </a:lnTo>
                  <a:lnTo>
                    <a:pt x="3723" y="348"/>
                  </a:lnTo>
                  <a:lnTo>
                    <a:pt x="3721" y="346"/>
                  </a:lnTo>
                  <a:lnTo>
                    <a:pt x="3720" y="346"/>
                  </a:lnTo>
                  <a:lnTo>
                    <a:pt x="3719" y="345"/>
                  </a:lnTo>
                  <a:lnTo>
                    <a:pt x="3708" y="341"/>
                  </a:lnTo>
                  <a:lnTo>
                    <a:pt x="3707" y="341"/>
                  </a:lnTo>
                  <a:lnTo>
                    <a:pt x="3705" y="342"/>
                  </a:lnTo>
                  <a:lnTo>
                    <a:pt x="3702" y="346"/>
                  </a:lnTo>
                  <a:lnTo>
                    <a:pt x="3699" y="352"/>
                  </a:lnTo>
                  <a:lnTo>
                    <a:pt x="3693" y="360"/>
                  </a:lnTo>
                  <a:lnTo>
                    <a:pt x="3689" y="363"/>
                  </a:lnTo>
                  <a:lnTo>
                    <a:pt x="3685" y="366"/>
                  </a:lnTo>
                  <a:lnTo>
                    <a:pt x="3681" y="369"/>
                  </a:lnTo>
                  <a:lnTo>
                    <a:pt x="3676" y="372"/>
                  </a:lnTo>
                  <a:lnTo>
                    <a:pt x="3670" y="375"/>
                  </a:lnTo>
                  <a:lnTo>
                    <a:pt x="3663" y="376"/>
                  </a:lnTo>
                  <a:lnTo>
                    <a:pt x="3655" y="378"/>
                  </a:lnTo>
                  <a:lnTo>
                    <a:pt x="3646" y="378"/>
                  </a:lnTo>
                  <a:lnTo>
                    <a:pt x="3606" y="378"/>
                  </a:lnTo>
                  <a:lnTo>
                    <a:pt x="3598" y="378"/>
                  </a:lnTo>
                  <a:lnTo>
                    <a:pt x="3592" y="377"/>
                  </a:lnTo>
                  <a:lnTo>
                    <a:pt x="3587" y="375"/>
                  </a:lnTo>
                  <a:lnTo>
                    <a:pt x="3585" y="373"/>
                  </a:lnTo>
                  <a:lnTo>
                    <a:pt x="3584" y="371"/>
                  </a:lnTo>
                  <a:lnTo>
                    <a:pt x="3581" y="366"/>
                  </a:lnTo>
                  <a:lnTo>
                    <a:pt x="3579" y="363"/>
                  </a:lnTo>
                  <a:lnTo>
                    <a:pt x="3579" y="359"/>
                  </a:lnTo>
                  <a:lnTo>
                    <a:pt x="3577" y="348"/>
                  </a:lnTo>
                  <a:lnTo>
                    <a:pt x="3577" y="335"/>
                  </a:lnTo>
                  <a:lnTo>
                    <a:pt x="3577" y="239"/>
                  </a:lnTo>
                  <a:lnTo>
                    <a:pt x="3670" y="239"/>
                  </a:lnTo>
                  <a:lnTo>
                    <a:pt x="3675" y="238"/>
                  </a:lnTo>
                  <a:lnTo>
                    <a:pt x="3679" y="236"/>
                  </a:lnTo>
                  <a:lnTo>
                    <a:pt x="3682" y="234"/>
                  </a:lnTo>
                  <a:lnTo>
                    <a:pt x="3683" y="233"/>
                  </a:lnTo>
                  <a:lnTo>
                    <a:pt x="3684" y="231"/>
                  </a:lnTo>
                  <a:lnTo>
                    <a:pt x="3691" y="220"/>
                  </a:lnTo>
                  <a:lnTo>
                    <a:pt x="3691" y="217"/>
                  </a:lnTo>
                  <a:lnTo>
                    <a:pt x="3691" y="215"/>
                  </a:lnTo>
                  <a:lnTo>
                    <a:pt x="3688" y="214"/>
                  </a:lnTo>
                  <a:lnTo>
                    <a:pt x="3685" y="213"/>
                  </a:lnTo>
                  <a:lnTo>
                    <a:pt x="3577" y="213"/>
                  </a:lnTo>
                  <a:lnTo>
                    <a:pt x="3577" y="101"/>
                  </a:lnTo>
                  <a:close/>
                  <a:moveTo>
                    <a:pt x="3904" y="122"/>
                  </a:moveTo>
                  <a:lnTo>
                    <a:pt x="3904" y="115"/>
                  </a:lnTo>
                  <a:lnTo>
                    <a:pt x="3905" y="113"/>
                  </a:lnTo>
                  <a:lnTo>
                    <a:pt x="3906" y="111"/>
                  </a:lnTo>
                  <a:lnTo>
                    <a:pt x="3908" y="107"/>
                  </a:lnTo>
                  <a:lnTo>
                    <a:pt x="3911" y="104"/>
                  </a:lnTo>
                  <a:lnTo>
                    <a:pt x="3915" y="101"/>
                  </a:lnTo>
                  <a:lnTo>
                    <a:pt x="3918" y="99"/>
                  </a:lnTo>
                  <a:lnTo>
                    <a:pt x="3923" y="98"/>
                  </a:lnTo>
                  <a:lnTo>
                    <a:pt x="3927" y="97"/>
                  </a:lnTo>
                  <a:lnTo>
                    <a:pt x="3929" y="96"/>
                  </a:lnTo>
                  <a:lnTo>
                    <a:pt x="3932" y="95"/>
                  </a:lnTo>
                  <a:lnTo>
                    <a:pt x="3935" y="93"/>
                  </a:lnTo>
                  <a:lnTo>
                    <a:pt x="3936" y="90"/>
                  </a:lnTo>
                  <a:lnTo>
                    <a:pt x="3939" y="82"/>
                  </a:lnTo>
                  <a:lnTo>
                    <a:pt x="3940" y="80"/>
                  </a:lnTo>
                  <a:lnTo>
                    <a:pt x="3940" y="79"/>
                  </a:lnTo>
                  <a:lnTo>
                    <a:pt x="3939" y="78"/>
                  </a:lnTo>
                  <a:lnTo>
                    <a:pt x="3938" y="77"/>
                  </a:lnTo>
                  <a:lnTo>
                    <a:pt x="3936" y="76"/>
                  </a:lnTo>
                  <a:lnTo>
                    <a:pt x="3932" y="75"/>
                  </a:lnTo>
                  <a:lnTo>
                    <a:pt x="3834" y="75"/>
                  </a:lnTo>
                  <a:lnTo>
                    <a:pt x="3831" y="76"/>
                  </a:lnTo>
                  <a:lnTo>
                    <a:pt x="3829" y="76"/>
                  </a:lnTo>
                  <a:lnTo>
                    <a:pt x="3828" y="77"/>
                  </a:lnTo>
                  <a:lnTo>
                    <a:pt x="3826" y="79"/>
                  </a:lnTo>
                  <a:lnTo>
                    <a:pt x="3823" y="88"/>
                  </a:lnTo>
                  <a:lnTo>
                    <a:pt x="3822" y="90"/>
                  </a:lnTo>
                  <a:lnTo>
                    <a:pt x="3822" y="92"/>
                  </a:lnTo>
                  <a:lnTo>
                    <a:pt x="3822" y="93"/>
                  </a:lnTo>
                  <a:lnTo>
                    <a:pt x="3823" y="94"/>
                  </a:lnTo>
                  <a:lnTo>
                    <a:pt x="3824" y="95"/>
                  </a:lnTo>
                  <a:lnTo>
                    <a:pt x="3828" y="96"/>
                  </a:lnTo>
                  <a:lnTo>
                    <a:pt x="3842" y="99"/>
                  </a:lnTo>
                  <a:lnTo>
                    <a:pt x="3848" y="101"/>
                  </a:lnTo>
                  <a:lnTo>
                    <a:pt x="3852" y="103"/>
                  </a:lnTo>
                  <a:lnTo>
                    <a:pt x="3853" y="105"/>
                  </a:lnTo>
                  <a:lnTo>
                    <a:pt x="3854" y="106"/>
                  </a:lnTo>
                  <a:lnTo>
                    <a:pt x="3856" y="110"/>
                  </a:lnTo>
                  <a:lnTo>
                    <a:pt x="3857" y="115"/>
                  </a:lnTo>
                  <a:lnTo>
                    <a:pt x="3858" y="122"/>
                  </a:lnTo>
                  <a:lnTo>
                    <a:pt x="3858" y="279"/>
                  </a:lnTo>
                  <a:lnTo>
                    <a:pt x="3858" y="291"/>
                  </a:lnTo>
                  <a:lnTo>
                    <a:pt x="3859" y="305"/>
                  </a:lnTo>
                  <a:lnTo>
                    <a:pt x="3861" y="317"/>
                  </a:lnTo>
                  <a:lnTo>
                    <a:pt x="3863" y="329"/>
                  </a:lnTo>
                  <a:lnTo>
                    <a:pt x="3867" y="340"/>
                  </a:lnTo>
                  <a:lnTo>
                    <a:pt x="3871" y="351"/>
                  </a:lnTo>
                  <a:lnTo>
                    <a:pt x="3875" y="356"/>
                  </a:lnTo>
                  <a:lnTo>
                    <a:pt x="3878" y="361"/>
                  </a:lnTo>
                  <a:lnTo>
                    <a:pt x="3881" y="366"/>
                  </a:lnTo>
                  <a:lnTo>
                    <a:pt x="3884" y="370"/>
                  </a:lnTo>
                  <a:lnTo>
                    <a:pt x="3887" y="375"/>
                  </a:lnTo>
                  <a:lnTo>
                    <a:pt x="3891" y="379"/>
                  </a:lnTo>
                  <a:lnTo>
                    <a:pt x="3900" y="386"/>
                  </a:lnTo>
                  <a:lnTo>
                    <a:pt x="3911" y="393"/>
                  </a:lnTo>
                  <a:lnTo>
                    <a:pt x="3921" y="399"/>
                  </a:lnTo>
                  <a:lnTo>
                    <a:pt x="3927" y="401"/>
                  </a:lnTo>
                  <a:lnTo>
                    <a:pt x="3935" y="403"/>
                  </a:lnTo>
                  <a:lnTo>
                    <a:pt x="3948" y="406"/>
                  </a:lnTo>
                  <a:lnTo>
                    <a:pt x="3964" y="408"/>
                  </a:lnTo>
                  <a:lnTo>
                    <a:pt x="3972" y="409"/>
                  </a:lnTo>
                  <a:lnTo>
                    <a:pt x="3981" y="409"/>
                  </a:lnTo>
                  <a:lnTo>
                    <a:pt x="3992" y="409"/>
                  </a:lnTo>
                  <a:lnTo>
                    <a:pt x="4003" y="407"/>
                  </a:lnTo>
                  <a:lnTo>
                    <a:pt x="4014" y="405"/>
                  </a:lnTo>
                  <a:lnTo>
                    <a:pt x="4025" y="403"/>
                  </a:lnTo>
                  <a:lnTo>
                    <a:pt x="4035" y="399"/>
                  </a:lnTo>
                  <a:lnTo>
                    <a:pt x="4044" y="394"/>
                  </a:lnTo>
                  <a:lnTo>
                    <a:pt x="4053" y="388"/>
                  </a:lnTo>
                  <a:lnTo>
                    <a:pt x="4062" y="380"/>
                  </a:lnTo>
                  <a:lnTo>
                    <a:pt x="4070" y="372"/>
                  </a:lnTo>
                  <a:lnTo>
                    <a:pt x="4073" y="368"/>
                  </a:lnTo>
                  <a:lnTo>
                    <a:pt x="4076" y="363"/>
                  </a:lnTo>
                  <a:lnTo>
                    <a:pt x="4082" y="352"/>
                  </a:lnTo>
                  <a:lnTo>
                    <a:pt x="4086" y="346"/>
                  </a:lnTo>
                  <a:lnTo>
                    <a:pt x="4088" y="340"/>
                  </a:lnTo>
                  <a:lnTo>
                    <a:pt x="4092" y="326"/>
                  </a:lnTo>
                  <a:lnTo>
                    <a:pt x="4094" y="319"/>
                  </a:lnTo>
                  <a:lnTo>
                    <a:pt x="4095" y="311"/>
                  </a:lnTo>
                  <a:lnTo>
                    <a:pt x="4096" y="304"/>
                  </a:lnTo>
                  <a:lnTo>
                    <a:pt x="4097" y="295"/>
                  </a:lnTo>
                  <a:lnTo>
                    <a:pt x="4098" y="286"/>
                  </a:lnTo>
                  <a:lnTo>
                    <a:pt x="4098" y="277"/>
                  </a:lnTo>
                  <a:lnTo>
                    <a:pt x="4098" y="122"/>
                  </a:lnTo>
                  <a:lnTo>
                    <a:pt x="4098" y="115"/>
                  </a:lnTo>
                  <a:lnTo>
                    <a:pt x="4099" y="113"/>
                  </a:lnTo>
                  <a:lnTo>
                    <a:pt x="4100" y="111"/>
                  </a:lnTo>
                  <a:lnTo>
                    <a:pt x="4102" y="107"/>
                  </a:lnTo>
                  <a:lnTo>
                    <a:pt x="4105" y="104"/>
                  </a:lnTo>
                  <a:lnTo>
                    <a:pt x="4109" y="101"/>
                  </a:lnTo>
                  <a:lnTo>
                    <a:pt x="4112" y="99"/>
                  </a:lnTo>
                  <a:lnTo>
                    <a:pt x="4118" y="98"/>
                  </a:lnTo>
                  <a:lnTo>
                    <a:pt x="4122" y="97"/>
                  </a:lnTo>
                  <a:lnTo>
                    <a:pt x="4124" y="96"/>
                  </a:lnTo>
                  <a:lnTo>
                    <a:pt x="4127" y="95"/>
                  </a:lnTo>
                  <a:lnTo>
                    <a:pt x="4129" y="93"/>
                  </a:lnTo>
                  <a:lnTo>
                    <a:pt x="4130" y="90"/>
                  </a:lnTo>
                  <a:lnTo>
                    <a:pt x="4133" y="82"/>
                  </a:lnTo>
                  <a:lnTo>
                    <a:pt x="4134" y="80"/>
                  </a:lnTo>
                  <a:lnTo>
                    <a:pt x="4134" y="79"/>
                  </a:lnTo>
                  <a:lnTo>
                    <a:pt x="4133" y="78"/>
                  </a:lnTo>
                  <a:lnTo>
                    <a:pt x="4132" y="77"/>
                  </a:lnTo>
                  <a:lnTo>
                    <a:pt x="4130" y="76"/>
                  </a:lnTo>
                  <a:lnTo>
                    <a:pt x="4127" y="75"/>
                  </a:lnTo>
                  <a:lnTo>
                    <a:pt x="4045" y="75"/>
                  </a:lnTo>
                  <a:lnTo>
                    <a:pt x="4042" y="76"/>
                  </a:lnTo>
                  <a:lnTo>
                    <a:pt x="4040" y="76"/>
                  </a:lnTo>
                  <a:lnTo>
                    <a:pt x="4038" y="77"/>
                  </a:lnTo>
                  <a:lnTo>
                    <a:pt x="4037" y="79"/>
                  </a:lnTo>
                  <a:lnTo>
                    <a:pt x="4034" y="88"/>
                  </a:lnTo>
                  <a:lnTo>
                    <a:pt x="4033" y="90"/>
                  </a:lnTo>
                  <a:lnTo>
                    <a:pt x="4033" y="92"/>
                  </a:lnTo>
                  <a:lnTo>
                    <a:pt x="4033" y="93"/>
                  </a:lnTo>
                  <a:lnTo>
                    <a:pt x="4034" y="94"/>
                  </a:lnTo>
                  <a:lnTo>
                    <a:pt x="4035" y="95"/>
                  </a:lnTo>
                  <a:lnTo>
                    <a:pt x="4039" y="96"/>
                  </a:lnTo>
                  <a:lnTo>
                    <a:pt x="4053" y="99"/>
                  </a:lnTo>
                  <a:lnTo>
                    <a:pt x="4059" y="101"/>
                  </a:lnTo>
                  <a:lnTo>
                    <a:pt x="4062" y="103"/>
                  </a:lnTo>
                  <a:lnTo>
                    <a:pt x="4064" y="105"/>
                  </a:lnTo>
                  <a:lnTo>
                    <a:pt x="4065" y="106"/>
                  </a:lnTo>
                  <a:lnTo>
                    <a:pt x="4067" y="110"/>
                  </a:lnTo>
                  <a:lnTo>
                    <a:pt x="4068" y="115"/>
                  </a:lnTo>
                  <a:lnTo>
                    <a:pt x="4069" y="122"/>
                  </a:lnTo>
                  <a:lnTo>
                    <a:pt x="4069" y="278"/>
                  </a:lnTo>
                  <a:lnTo>
                    <a:pt x="4068" y="290"/>
                  </a:lnTo>
                  <a:lnTo>
                    <a:pt x="4067" y="301"/>
                  </a:lnTo>
                  <a:lnTo>
                    <a:pt x="4066" y="312"/>
                  </a:lnTo>
                  <a:lnTo>
                    <a:pt x="4064" y="321"/>
                  </a:lnTo>
                  <a:lnTo>
                    <a:pt x="4061" y="331"/>
                  </a:lnTo>
                  <a:lnTo>
                    <a:pt x="4058" y="338"/>
                  </a:lnTo>
                  <a:lnTo>
                    <a:pt x="4053" y="346"/>
                  </a:lnTo>
                  <a:lnTo>
                    <a:pt x="4048" y="352"/>
                  </a:lnTo>
                  <a:lnTo>
                    <a:pt x="4043" y="359"/>
                  </a:lnTo>
                  <a:lnTo>
                    <a:pt x="4036" y="364"/>
                  </a:lnTo>
                  <a:lnTo>
                    <a:pt x="4030" y="368"/>
                  </a:lnTo>
                  <a:lnTo>
                    <a:pt x="4021" y="371"/>
                  </a:lnTo>
                  <a:lnTo>
                    <a:pt x="4013" y="374"/>
                  </a:lnTo>
                  <a:lnTo>
                    <a:pt x="4003" y="376"/>
                  </a:lnTo>
                  <a:lnTo>
                    <a:pt x="3993" y="377"/>
                  </a:lnTo>
                  <a:lnTo>
                    <a:pt x="3982" y="377"/>
                  </a:lnTo>
                  <a:lnTo>
                    <a:pt x="3972" y="377"/>
                  </a:lnTo>
                  <a:lnTo>
                    <a:pt x="3961" y="375"/>
                  </a:lnTo>
                  <a:lnTo>
                    <a:pt x="3953" y="372"/>
                  </a:lnTo>
                  <a:lnTo>
                    <a:pt x="3949" y="370"/>
                  </a:lnTo>
                  <a:lnTo>
                    <a:pt x="3945" y="368"/>
                  </a:lnTo>
                  <a:lnTo>
                    <a:pt x="3938" y="364"/>
                  </a:lnTo>
                  <a:lnTo>
                    <a:pt x="3931" y="358"/>
                  </a:lnTo>
                  <a:lnTo>
                    <a:pt x="3925" y="351"/>
                  </a:lnTo>
                  <a:lnTo>
                    <a:pt x="3921" y="344"/>
                  </a:lnTo>
                  <a:lnTo>
                    <a:pt x="3916" y="337"/>
                  </a:lnTo>
                  <a:lnTo>
                    <a:pt x="3913" y="329"/>
                  </a:lnTo>
                  <a:lnTo>
                    <a:pt x="3910" y="320"/>
                  </a:lnTo>
                  <a:lnTo>
                    <a:pt x="3908" y="312"/>
                  </a:lnTo>
                  <a:lnTo>
                    <a:pt x="3906" y="304"/>
                  </a:lnTo>
                  <a:lnTo>
                    <a:pt x="3905" y="294"/>
                  </a:lnTo>
                  <a:lnTo>
                    <a:pt x="3904" y="286"/>
                  </a:lnTo>
                  <a:lnTo>
                    <a:pt x="3904" y="277"/>
                  </a:lnTo>
                  <a:lnTo>
                    <a:pt x="3904" y="122"/>
                  </a:lnTo>
                  <a:close/>
                  <a:moveTo>
                    <a:pt x="4419" y="137"/>
                  </a:moveTo>
                  <a:lnTo>
                    <a:pt x="4421" y="134"/>
                  </a:lnTo>
                  <a:lnTo>
                    <a:pt x="4422" y="133"/>
                  </a:lnTo>
                  <a:lnTo>
                    <a:pt x="4422" y="132"/>
                  </a:lnTo>
                  <a:lnTo>
                    <a:pt x="4422" y="97"/>
                  </a:lnTo>
                  <a:lnTo>
                    <a:pt x="4422" y="95"/>
                  </a:lnTo>
                  <a:lnTo>
                    <a:pt x="4421" y="92"/>
                  </a:lnTo>
                  <a:lnTo>
                    <a:pt x="4420" y="90"/>
                  </a:lnTo>
                  <a:lnTo>
                    <a:pt x="4419" y="89"/>
                  </a:lnTo>
                  <a:lnTo>
                    <a:pt x="4418" y="88"/>
                  </a:lnTo>
                  <a:lnTo>
                    <a:pt x="4414" y="85"/>
                  </a:lnTo>
                  <a:lnTo>
                    <a:pt x="4410" y="83"/>
                  </a:lnTo>
                  <a:lnTo>
                    <a:pt x="4401" y="79"/>
                  </a:lnTo>
                  <a:lnTo>
                    <a:pt x="4391" y="75"/>
                  </a:lnTo>
                  <a:lnTo>
                    <a:pt x="4378" y="72"/>
                  </a:lnTo>
                  <a:lnTo>
                    <a:pt x="4371" y="71"/>
                  </a:lnTo>
                  <a:lnTo>
                    <a:pt x="4364" y="71"/>
                  </a:lnTo>
                  <a:lnTo>
                    <a:pt x="4357" y="70"/>
                  </a:lnTo>
                  <a:lnTo>
                    <a:pt x="4349" y="70"/>
                  </a:lnTo>
                  <a:lnTo>
                    <a:pt x="4338" y="70"/>
                  </a:lnTo>
                  <a:lnTo>
                    <a:pt x="4327" y="72"/>
                  </a:lnTo>
                  <a:lnTo>
                    <a:pt x="4316" y="74"/>
                  </a:lnTo>
                  <a:lnTo>
                    <a:pt x="4307" y="77"/>
                  </a:lnTo>
                  <a:lnTo>
                    <a:pt x="4299" y="81"/>
                  </a:lnTo>
                  <a:lnTo>
                    <a:pt x="4294" y="83"/>
                  </a:lnTo>
                  <a:lnTo>
                    <a:pt x="4290" y="85"/>
                  </a:lnTo>
                  <a:lnTo>
                    <a:pt x="4282" y="91"/>
                  </a:lnTo>
                  <a:lnTo>
                    <a:pt x="4276" y="97"/>
                  </a:lnTo>
                  <a:lnTo>
                    <a:pt x="4270" y="102"/>
                  </a:lnTo>
                  <a:lnTo>
                    <a:pt x="4264" y="108"/>
                  </a:lnTo>
                  <a:lnTo>
                    <a:pt x="4259" y="115"/>
                  </a:lnTo>
                  <a:lnTo>
                    <a:pt x="4256" y="122"/>
                  </a:lnTo>
                  <a:lnTo>
                    <a:pt x="4253" y="129"/>
                  </a:lnTo>
                  <a:lnTo>
                    <a:pt x="4251" y="135"/>
                  </a:lnTo>
                  <a:lnTo>
                    <a:pt x="4249" y="141"/>
                  </a:lnTo>
                  <a:lnTo>
                    <a:pt x="4249" y="148"/>
                  </a:lnTo>
                  <a:lnTo>
                    <a:pt x="4249" y="156"/>
                  </a:lnTo>
                  <a:lnTo>
                    <a:pt x="4251" y="164"/>
                  </a:lnTo>
                  <a:lnTo>
                    <a:pt x="4253" y="171"/>
                  </a:lnTo>
                  <a:lnTo>
                    <a:pt x="4255" y="178"/>
                  </a:lnTo>
                  <a:lnTo>
                    <a:pt x="4258" y="185"/>
                  </a:lnTo>
                  <a:lnTo>
                    <a:pt x="4262" y="190"/>
                  </a:lnTo>
                  <a:lnTo>
                    <a:pt x="4267" y="196"/>
                  </a:lnTo>
                  <a:lnTo>
                    <a:pt x="4272" y="201"/>
                  </a:lnTo>
                  <a:lnTo>
                    <a:pt x="4282" y="211"/>
                  </a:lnTo>
                  <a:lnTo>
                    <a:pt x="4287" y="215"/>
                  </a:lnTo>
                  <a:lnTo>
                    <a:pt x="4293" y="220"/>
                  </a:lnTo>
                  <a:lnTo>
                    <a:pt x="4315" y="234"/>
                  </a:lnTo>
                  <a:lnTo>
                    <a:pt x="4339" y="252"/>
                  </a:lnTo>
                  <a:lnTo>
                    <a:pt x="4352" y="262"/>
                  </a:lnTo>
                  <a:lnTo>
                    <a:pt x="4359" y="268"/>
                  </a:lnTo>
                  <a:lnTo>
                    <a:pt x="4364" y="273"/>
                  </a:lnTo>
                  <a:lnTo>
                    <a:pt x="4370" y="279"/>
                  </a:lnTo>
                  <a:lnTo>
                    <a:pt x="4374" y="285"/>
                  </a:lnTo>
                  <a:lnTo>
                    <a:pt x="4379" y="291"/>
                  </a:lnTo>
                  <a:lnTo>
                    <a:pt x="4382" y="298"/>
                  </a:lnTo>
                  <a:lnTo>
                    <a:pt x="4385" y="305"/>
                  </a:lnTo>
                  <a:lnTo>
                    <a:pt x="4388" y="312"/>
                  </a:lnTo>
                  <a:lnTo>
                    <a:pt x="4389" y="319"/>
                  </a:lnTo>
                  <a:lnTo>
                    <a:pt x="4389" y="326"/>
                  </a:lnTo>
                  <a:lnTo>
                    <a:pt x="4389" y="333"/>
                  </a:lnTo>
                  <a:lnTo>
                    <a:pt x="4388" y="339"/>
                  </a:lnTo>
                  <a:lnTo>
                    <a:pt x="4385" y="344"/>
                  </a:lnTo>
                  <a:lnTo>
                    <a:pt x="4383" y="350"/>
                  </a:lnTo>
                  <a:lnTo>
                    <a:pt x="4381" y="354"/>
                  </a:lnTo>
                  <a:lnTo>
                    <a:pt x="4378" y="360"/>
                  </a:lnTo>
                  <a:lnTo>
                    <a:pt x="4375" y="364"/>
                  </a:lnTo>
                  <a:lnTo>
                    <a:pt x="4371" y="368"/>
                  </a:lnTo>
                  <a:lnTo>
                    <a:pt x="4367" y="372"/>
                  </a:lnTo>
                  <a:lnTo>
                    <a:pt x="4362" y="375"/>
                  </a:lnTo>
                  <a:lnTo>
                    <a:pt x="4357" y="378"/>
                  </a:lnTo>
                  <a:lnTo>
                    <a:pt x="4351" y="381"/>
                  </a:lnTo>
                  <a:lnTo>
                    <a:pt x="4345" y="382"/>
                  </a:lnTo>
                  <a:lnTo>
                    <a:pt x="4339" y="384"/>
                  </a:lnTo>
                  <a:lnTo>
                    <a:pt x="4333" y="385"/>
                  </a:lnTo>
                  <a:lnTo>
                    <a:pt x="4325" y="385"/>
                  </a:lnTo>
                  <a:lnTo>
                    <a:pt x="4317" y="384"/>
                  </a:lnTo>
                  <a:lnTo>
                    <a:pt x="4309" y="383"/>
                  </a:lnTo>
                  <a:lnTo>
                    <a:pt x="4302" y="381"/>
                  </a:lnTo>
                  <a:lnTo>
                    <a:pt x="4294" y="378"/>
                  </a:lnTo>
                  <a:lnTo>
                    <a:pt x="4288" y="374"/>
                  </a:lnTo>
                  <a:lnTo>
                    <a:pt x="4282" y="369"/>
                  </a:lnTo>
                  <a:lnTo>
                    <a:pt x="4280" y="366"/>
                  </a:lnTo>
                  <a:lnTo>
                    <a:pt x="4277" y="363"/>
                  </a:lnTo>
                  <a:lnTo>
                    <a:pt x="4275" y="360"/>
                  </a:lnTo>
                  <a:lnTo>
                    <a:pt x="4274" y="355"/>
                  </a:lnTo>
                  <a:lnTo>
                    <a:pt x="4270" y="348"/>
                  </a:lnTo>
                  <a:lnTo>
                    <a:pt x="4267" y="341"/>
                  </a:lnTo>
                  <a:lnTo>
                    <a:pt x="4262" y="329"/>
                  </a:lnTo>
                  <a:lnTo>
                    <a:pt x="4259" y="319"/>
                  </a:lnTo>
                  <a:lnTo>
                    <a:pt x="4258" y="318"/>
                  </a:lnTo>
                  <a:lnTo>
                    <a:pt x="4257" y="317"/>
                  </a:lnTo>
                  <a:lnTo>
                    <a:pt x="4256" y="317"/>
                  </a:lnTo>
                  <a:lnTo>
                    <a:pt x="4255" y="317"/>
                  </a:lnTo>
                  <a:lnTo>
                    <a:pt x="4243" y="321"/>
                  </a:lnTo>
                  <a:lnTo>
                    <a:pt x="4241" y="322"/>
                  </a:lnTo>
                  <a:lnTo>
                    <a:pt x="4240" y="323"/>
                  </a:lnTo>
                  <a:lnTo>
                    <a:pt x="4240" y="325"/>
                  </a:lnTo>
                  <a:lnTo>
                    <a:pt x="4240" y="326"/>
                  </a:lnTo>
                  <a:lnTo>
                    <a:pt x="4240" y="335"/>
                  </a:lnTo>
                  <a:lnTo>
                    <a:pt x="4240" y="380"/>
                  </a:lnTo>
                  <a:lnTo>
                    <a:pt x="4240" y="388"/>
                  </a:lnTo>
                  <a:lnTo>
                    <a:pt x="4241" y="391"/>
                  </a:lnTo>
                  <a:lnTo>
                    <a:pt x="4243" y="393"/>
                  </a:lnTo>
                  <a:lnTo>
                    <a:pt x="4246" y="395"/>
                  </a:lnTo>
                  <a:lnTo>
                    <a:pt x="4250" y="396"/>
                  </a:lnTo>
                  <a:lnTo>
                    <a:pt x="4264" y="401"/>
                  </a:lnTo>
                  <a:lnTo>
                    <a:pt x="4276" y="404"/>
                  </a:lnTo>
                  <a:lnTo>
                    <a:pt x="4290" y="407"/>
                  </a:lnTo>
                  <a:lnTo>
                    <a:pt x="4306" y="408"/>
                  </a:lnTo>
                  <a:lnTo>
                    <a:pt x="4315" y="409"/>
                  </a:lnTo>
                  <a:lnTo>
                    <a:pt x="4324" y="409"/>
                  </a:lnTo>
                  <a:lnTo>
                    <a:pt x="4335" y="409"/>
                  </a:lnTo>
                  <a:lnTo>
                    <a:pt x="4344" y="408"/>
                  </a:lnTo>
                  <a:lnTo>
                    <a:pt x="4354" y="406"/>
                  </a:lnTo>
                  <a:lnTo>
                    <a:pt x="4364" y="403"/>
                  </a:lnTo>
                  <a:lnTo>
                    <a:pt x="4373" y="400"/>
                  </a:lnTo>
                  <a:lnTo>
                    <a:pt x="4382" y="396"/>
                  </a:lnTo>
                  <a:lnTo>
                    <a:pt x="4392" y="392"/>
                  </a:lnTo>
                  <a:lnTo>
                    <a:pt x="4400" y="386"/>
                  </a:lnTo>
                  <a:lnTo>
                    <a:pt x="4407" y="380"/>
                  </a:lnTo>
                  <a:lnTo>
                    <a:pt x="4413" y="373"/>
                  </a:lnTo>
                  <a:lnTo>
                    <a:pt x="4420" y="366"/>
                  </a:lnTo>
                  <a:lnTo>
                    <a:pt x="4423" y="362"/>
                  </a:lnTo>
                  <a:lnTo>
                    <a:pt x="4425" y="358"/>
                  </a:lnTo>
                  <a:lnTo>
                    <a:pt x="4427" y="353"/>
                  </a:lnTo>
                  <a:lnTo>
                    <a:pt x="4429" y="349"/>
                  </a:lnTo>
                  <a:lnTo>
                    <a:pt x="4432" y="340"/>
                  </a:lnTo>
                  <a:lnTo>
                    <a:pt x="4433" y="335"/>
                  </a:lnTo>
                  <a:lnTo>
                    <a:pt x="4433" y="330"/>
                  </a:lnTo>
                  <a:lnTo>
                    <a:pt x="4434" y="323"/>
                  </a:lnTo>
                  <a:lnTo>
                    <a:pt x="4434" y="318"/>
                  </a:lnTo>
                  <a:lnTo>
                    <a:pt x="4433" y="313"/>
                  </a:lnTo>
                  <a:lnTo>
                    <a:pt x="4433" y="309"/>
                  </a:lnTo>
                  <a:lnTo>
                    <a:pt x="4432" y="300"/>
                  </a:lnTo>
                  <a:lnTo>
                    <a:pt x="4430" y="291"/>
                  </a:lnTo>
                  <a:lnTo>
                    <a:pt x="4427" y="284"/>
                  </a:lnTo>
                  <a:lnTo>
                    <a:pt x="4424" y="276"/>
                  </a:lnTo>
                  <a:lnTo>
                    <a:pt x="4421" y="270"/>
                  </a:lnTo>
                  <a:lnTo>
                    <a:pt x="4415" y="262"/>
                  </a:lnTo>
                  <a:lnTo>
                    <a:pt x="4411" y="256"/>
                  </a:lnTo>
                  <a:lnTo>
                    <a:pt x="4405" y="250"/>
                  </a:lnTo>
                  <a:lnTo>
                    <a:pt x="4400" y="244"/>
                  </a:lnTo>
                  <a:lnTo>
                    <a:pt x="4393" y="238"/>
                  </a:lnTo>
                  <a:lnTo>
                    <a:pt x="4385" y="232"/>
                  </a:lnTo>
                  <a:lnTo>
                    <a:pt x="4370" y="220"/>
                  </a:lnTo>
                  <a:lnTo>
                    <a:pt x="4351" y="208"/>
                  </a:lnTo>
                  <a:lnTo>
                    <a:pt x="4338" y="198"/>
                  </a:lnTo>
                  <a:lnTo>
                    <a:pt x="4332" y="194"/>
                  </a:lnTo>
                  <a:lnTo>
                    <a:pt x="4325" y="189"/>
                  </a:lnTo>
                  <a:lnTo>
                    <a:pt x="4315" y="181"/>
                  </a:lnTo>
                  <a:lnTo>
                    <a:pt x="4311" y="175"/>
                  </a:lnTo>
                  <a:lnTo>
                    <a:pt x="4307" y="171"/>
                  </a:lnTo>
                  <a:lnTo>
                    <a:pt x="4300" y="162"/>
                  </a:lnTo>
                  <a:lnTo>
                    <a:pt x="4298" y="157"/>
                  </a:lnTo>
                  <a:lnTo>
                    <a:pt x="4295" y="152"/>
                  </a:lnTo>
                  <a:lnTo>
                    <a:pt x="4294" y="147"/>
                  </a:lnTo>
                  <a:lnTo>
                    <a:pt x="4293" y="141"/>
                  </a:lnTo>
                  <a:lnTo>
                    <a:pt x="4293" y="135"/>
                  </a:lnTo>
                  <a:lnTo>
                    <a:pt x="4294" y="129"/>
                  </a:lnTo>
                  <a:lnTo>
                    <a:pt x="4294" y="125"/>
                  </a:lnTo>
                  <a:lnTo>
                    <a:pt x="4297" y="121"/>
                  </a:lnTo>
                  <a:lnTo>
                    <a:pt x="4299" y="117"/>
                  </a:lnTo>
                  <a:lnTo>
                    <a:pt x="4301" y="113"/>
                  </a:lnTo>
                  <a:lnTo>
                    <a:pt x="4303" y="109"/>
                  </a:lnTo>
                  <a:lnTo>
                    <a:pt x="4306" y="106"/>
                  </a:lnTo>
                  <a:lnTo>
                    <a:pt x="4309" y="104"/>
                  </a:lnTo>
                  <a:lnTo>
                    <a:pt x="4312" y="101"/>
                  </a:lnTo>
                  <a:lnTo>
                    <a:pt x="4319" y="97"/>
                  </a:lnTo>
                  <a:lnTo>
                    <a:pt x="4328" y="94"/>
                  </a:lnTo>
                  <a:lnTo>
                    <a:pt x="4332" y="93"/>
                  </a:lnTo>
                  <a:lnTo>
                    <a:pt x="4337" y="92"/>
                  </a:lnTo>
                  <a:lnTo>
                    <a:pt x="4345" y="91"/>
                  </a:lnTo>
                  <a:lnTo>
                    <a:pt x="4352" y="92"/>
                  </a:lnTo>
                  <a:lnTo>
                    <a:pt x="4360" y="93"/>
                  </a:lnTo>
                  <a:lnTo>
                    <a:pt x="4366" y="95"/>
                  </a:lnTo>
                  <a:lnTo>
                    <a:pt x="4372" y="97"/>
                  </a:lnTo>
                  <a:lnTo>
                    <a:pt x="4377" y="101"/>
                  </a:lnTo>
                  <a:lnTo>
                    <a:pt x="4381" y="105"/>
                  </a:lnTo>
                  <a:lnTo>
                    <a:pt x="4383" y="108"/>
                  </a:lnTo>
                  <a:lnTo>
                    <a:pt x="4385" y="110"/>
                  </a:lnTo>
                  <a:lnTo>
                    <a:pt x="4388" y="113"/>
                  </a:lnTo>
                  <a:lnTo>
                    <a:pt x="4390" y="118"/>
                  </a:lnTo>
                  <a:lnTo>
                    <a:pt x="4395" y="127"/>
                  </a:lnTo>
                  <a:lnTo>
                    <a:pt x="4400" y="137"/>
                  </a:lnTo>
                  <a:lnTo>
                    <a:pt x="4402" y="141"/>
                  </a:lnTo>
                  <a:lnTo>
                    <a:pt x="4405" y="144"/>
                  </a:lnTo>
                  <a:lnTo>
                    <a:pt x="4406" y="145"/>
                  </a:lnTo>
                  <a:lnTo>
                    <a:pt x="4407" y="145"/>
                  </a:lnTo>
                  <a:lnTo>
                    <a:pt x="4408" y="145"/>
                  </a:lnTo>
                  <a:lnTo>
                    <a:pt x="4419" y="137"/>
                  </a:lnTo>
                  <a:close/>
                  <a:moveTo>
                    <a:pt x="4636" y="122"/>
                  </a:moveTo>
                  <a:lnTo>
                    <a:pt x="4636" y="115"/>
                  </a:lnTo>
                  <a:lnTo>
                    <a:pt x="4637" y="113"/>
                  </a:lnTo>
                  <a:lnTo>
                    <a:pt x="4638" y="111"/>
                  </a:lnTo>
                  <a:lnTo>
                    <a:pt x="4640" y="107"/>
                  </a:lnTo>
                  <a:lnTo>
                    <a:pt x="4643" y="104"/>
                  </a:lnTo>
                  <a:lnTo>
                    <a:pt x="4647" y="101"/>
                  </a:lnTo>
                  <a:lnTo>
                    <a:pt x="4651" y="99"/>
                  </a:lnTo>
                  <a:lnTo>
                    <a:pt x="4655" y="98"/>
                  </a:lnTo>
                  <a:lnTo>
                    <a:pt x="4660" y="97"/>
                  </a:lnTo>
                  <a:lnTo>
                    <a:pt x="4662" y="96"/>
                  </a:lnTo>
                  <a:lnTo>
                    <a:pt x="4665" y="95"/>
                  </a:lnTo>
                  <a:lnTo>
                    <a:pt x="4667" y="93"/>
                  </a:lnTo>
                  <a:lnTo>
                    <a:pt x="4669" y="90"/>
                  </a:lnTo>
                  <a:lnTo>
                    <a:pt x="4671" y="82"/>
                  </a:lnTo>
                  <a:lnTo>
                    <a:pt x="4672" y="80"/>
                  </a:lnTo>
                  <a:lnTo>
                    <a:pt x="4672" y="79"/>
                  </a:lnTo>
                  <a:lnTo>
                    <a:pt x="4671" y="78"/>
                  </a:lnTo>
                  <a:lnTo>
                    <a:pt x="4671" y="77"/>
                  </a:lnTo>
                  <a:lnTo>
                    <a:pt x="4668" y="76"/>
                  </a:lnTo>
                  <a:lnTo>
                    <a:pt x="4665" y="75"/>
                  </a:lnTo>
                  <a:lnTo>
                    <a:pt x="4566" y="75"/>
                  </a:lnTo>
                  <a:lnTo>
                    <a:pt x="4563" y="76"/>
                  </a:lnTo>
                  <a:lnTo>
                    <a:pt x="4561" y="76"/>
                  </a:lnTo>
                  <a:lnTo>
                    <a:pt x="4560" y="77"/>
                  </a:lnTo>
                  <a:lnTo>
                    <a:pt x="4559" y="79"/>
                  </a:lnTo>
                  <a:lnTo>
                    <a:pt x="4555" y="88"/>
                  </a:lnTo>
                  <a:lnTo>
                    <a:pt x="4554" y="90"/>
                  </a:lnTo>
                  <a:lnTo>
                    <a:pt x="4554" y="92"/>
                  </a:lnTo>
                  <a:lnTo>
                    <a:pt x="4555" y="93"/>
                  </a:lnTo>
                  <a:lnTo>
                    <a:pt x="4555" y="94"/>
                  </a:lnTo>
                  <a:lnTo>
                    <a:pt x="4556" y="95"/>
                  </a:lnTo>
                  <a:lnTo>
                    <a:pt x="4560" y="96"/>
                  </a:lnTo>
                  <a:lnTo>
                    <a:pt x="4575" y="99"/>
                  </a:lnTo>
                  <a:lnTo>
                    <a:pt x="4580" y="101"/>
                  </a:lnTo>
                  <a:lnTo>
                    <a:pt x="4584" y="103"/>
                  </a:lnTo>
                  <a:lnTo>
                    <a:pt x="4585" y="105"/>
                  </a:lnTo>
                  <a:lnTo>
                    <a:pt x="4587" y="106"/>
                  </a:lnTo>
                  <a:lnTo>
                    <a:pt x="4588" y="110"/>
                  </a:lnTo>
                  <a:lnTo>
                    <a:pt x="4590" y="115"/>
                  </a:lnTo>
                  <a:lnTo>
                    <a:pt x="4590" y="122"/>
                  </a:lnTo>
                  <a:lnTo>
                    <a:pt x="4590" y="403"/>
                  </a:lnTo>
                  <a:lnTo>
                    <a:pt x="4589" y="417"/>
                  </a:lnTo>
                  <a:lnTo>
                    <a:pt x="4589" y="425"/>
                  </a:lnTo>
                  <a:lnTo>
                    <a:pt x="4588" y="432"/>
                  </a:lnTo>
                  <a:lnTo>
                    <a:pt x="4585" y="444"/>
                  </a:lnTo>
                  <a:lnTo>
                    <a:pt x="4584" y="450"/>
                  </a:lnTo>
                  <a:lnTo>
                    <a:pt x="4582" y="454"/>
                  </a:lnTo>
                  <a:lnTo>
                    <a:pt x="4580" y="457"/>
                  </a:lnTo>
                  <a:lnTo>
                    <a:pt x="4578" y="460"/>
                  </a:lnTo>
                  <a:lnTo>
                    <a:pt x="4575" y="463"/>
                  </a:lnTo>
                  <a:lnTo>
                    <a:pt x="4573" y="466"/>
                  </a:lnTo>
                  <a:lnTo>
                    <a:pt x="4570" y="469"/>
                  </a:lnTo>
                  <a:lnTo>
                    <a:pt x="4565" y="471"/>
                  </a:lnTo>
                  <a:lnTo>
                    <a:pt x="4562" y="472"/>
                  </a:lnTo>
                  <a:lnTo>
                    <a:pt x="4558" y="474"/>
                  </a:lnTo>
                  <a:lnTo>
                    <a:pt x="4558" y="493"/>
                  </a:lnTo>
                  <a:lnTo>
                    <a:pt x="4565" y="493"/>
                  </a:lnTo>
                  <a:lnTo>
                    <a:pt x="4573" y="492"/>
                  </a:lnTo>
                  <a:lnTo>
                    <a:pt x="4579" y="491"/>
                  </a:lnTo>
                  <a:lnTo>
                    <a:pt x="4586" y="489"/>
                  </a:lnTo>
                  <a:lnTo>
                    <a:pt x="4592" y="486"/>
                  </a:lnTo>
                  <a:lnTo>
                    <a:pt x="4599" y="482"/>
                  </a:lnTo>
                  <a:lnTo>
                    <a:pt x="4605" y="477"/>
                  </a:lnTo>
                  <a:lnTo>
                    <a:pt x="4608" y="475"/>
                  </a:lnTo>
                  <a:lnTo>
                    <a:pt x="4611" y="472"/>
                  </a:lnTo>
                  <a:lnTo>
                    <a:pt x="4616" y="466"/>
                  </a:lnTo>
                  <a:lnTo>
                    <a:pt x="4621" y="459"/>
                  </a:lnTo>
                  <a:lnTo>
                    <a:pt x="4625" y="451"/>
                  </a:lnTo>
                  <a:lnTo>
                    <a:pt x="4629" y="441"/>
                  </a:lnTo>
                  <a:lnTo>
                    <a:pt x="4632" y="431"/>
                  </a:lnTo>
                  <a:lnTo>
                    <a:pt x="4634" y="419"/>
                  </a:lnTo>
                  <a:lnTo>
                    <a:pt x="4635" y="406"/>
                  </a:lnTo>
                  <a:lnTo>
                    <a:pt x="4636" y="392"/>
                  </a:lnTo>
                  <a:lnTo>
                    <a:pt x="4636" y="122"/>
                  </a:lnTo>
                  <a:close/>
                  <a:moveTo>
                    <a:pt x="4886" y="0"/>
                  </a:moveTo>
                  <a:lnTo>
                    <a:pt x="4881" y="0"/>
                  </a:lnTo>
                  <a:lnTo>
                    <a:pt x="4879" y="1"/>
                  </a:lnTo>
                  <a:lnTo>
                    <a:pt x="4877" y="2"/>
                  </a:lnTo>
                  <a:lnTo>
                    <a:pt x="4873" y="4"/>
                  </a:lnTo>
                  <a:lnTo>
                    <a:pt x="4870" y="7"/>
                  </a:lnTo>
                  <a:lnTo>
                    <a:pt x="4866" y="10"/>
                  </a:lnTo>
                  <a:lnTo>
                    <a:pt x="4864" y="14"/>
                  </a:lnTo>
                  <a:lnTo>
                    <a:pt x="4862" y="18"/>
                  </a:lnTo>
                  <a:lnTo>
                    <a:pt x="4862" y="23"/>
                  </a:lnTo>
                  <a:lnTo>
                    <a:pt x="4862" y="28"/>
                  </a:lnTo>
                  <a:lnTo>
                    <a:pt x="4864" y="32"/>
                  </a:lnTo>
                  <a:lnTo>
                    <a:pt x="4865" y="34"/>
                  </a:lnTo>
                  <a:lnTo>
                    <a:pt x="4866" y="36"/>
                  </a:lnTo>
                  <a:lnTo>
                    <a:pt x="4870" y="40"/>
                  </a:lnTo>
                  <a:lnTo>
                    <a:pt x="4873" y="42"/>
                  </a:lnTo>
                  <a:lnTo>
                    <a:pt x="4877" y="45"/>
                  </a:lnTo>
                  <a:lnTo>
                    <a:pt x="4881" y="46"/>
                  </a:lnTo>
                  <a:lnTo>
                    <a:pt x="4886" y="46"/>
                  </a:lnTo>
                  <a:lnTo>
                    <a:pt x="4890" y="46"/>
                  </a:lnTo>
                  <a:lnTo>
                    <a:pt x="4895" y="45"/>
                  </a:lnTo>
                  <a:lnTo>
                    <a:pt x="4899" y="43"/>
                  </a:lnTo>
                  <a:lnTo>
                    <a:pt x="4903" y="40"/>
                  </a:lnTo>
                  <a:lnTo>
                    <a:pt x="4906" y="36"/>
                  </a:lnTo>
                  <a:lnTo>
                    <a:pt x="4908" y="33"/>
                  </a:lnTo>
                  <a:lnTo>
                    <a:pt x="4909" y="28"/>
                  </a:lnTo>
                  <a:lnTo>
                    <a:pt x="4910" y="23"/>
                  </a:lnTo>
                  <a:lnTo>
                    <a:pt x="4909" y="18"/>
                  </a:lnTo>
                  <a:lnTo>
                    <a:pt x="4908" y="14"/>
                  </a:lnTo>
                  <a:lnTo>
                    <a:pt x="4906" y="10"/>
                  </a:lnTo>
                  <a:lnTo>
                    <a:pt x="4903" y="7"/>
                  </a:lnTo>
                  <a:lnTo>
                    <a:pt x="4899" y="4"/>
                  </a:lnTo>
                  <a:lnTo>
                    <a:pt x="4895" y="1"/>
                  </a:lnTo>
                  <a:lnTo>
                    <a:pt x="4890" y="0"/>
                  </a:lnTo>
                  <a:lnTo>
                    <a:pt x="4886" y="0"/>
                  </a:lnTo>
                  <a:close/>
                  <a:moveTo>
                    <a:pt x="4980" y="0"/>
                  </a:moveTo>
                  <a:lnTo>
                    <a:pt x="4975" y="0"/>
                  </a:lnTo>
                  <a:lnTo>
                    <a:pt x="4973" y="1"/>
                  </a:lnTo>
                  <a:lnTo>
                    <a:pt x="4971" y="2"/>
                  </a:lnTo>
                  <a:lnTo>
                    <a:pt x="4968" y="4"/>
                  </a:lnTo>
                  <a:lnTo>
                    <a:pt x="4964" y="7"/>
                  </a:lnTo>
                  <a:lnTo>
                    <a:pt x="4961" y="10"/>
                  </a:lnTo>
                  <a:lnTo>
                    <a:pt x="4958" y="14"/>
                  </a:lnTo>
                  <a:lnTo>
                    <a:pt x="4957" y="18"/>
                  </a:lnTo>
                  <a:lnTo>
                    <a:pt x="4956" y="23"/>
                  </a:lnTo>
                  <a:lnTo>
                    <a:pt x="4957" y="28"/>
                  </a:lnTo>
                  <a:lnTo>
                    <a:pt x="4958" y="32"/>
                  </a:lnTo>
                  <a:lnTo>
                    <a:pt x="4959" y="34"/>
                  </a:lnTo>
                  <a:lnTo>
                    <a:pt x="4961" y="36"/>
                  </a:lnTo>
                  <a:lnTo>
                    <a:pt x="4964" y="40"/>
                  </a:lnTo>
                  <a:lnTo>
                    <a:pt x="4967" y="42"/>
                  </a:lnTo>
                  <a:lnTo>
                    <a:pt x="4971" y="45"/>
                  </a:lnTo>
                  <a:lnTo>
                    <a:pt x="4975" y="46"/>
                  </a:lnTo>
                  <a:lnTo>
                    <a:pt x="4980" y="46"/>
                  </a:lnTo>
                  <a:lnTo>
                    <a:pt x="4984" y="46"/>
                  </a:lnTo>
                  <a:lnTo>
                    <a:pt x="4989" y="45"/>
                  </a:lnTo>
                  <a:lnTo>
                    <a:pt x="4994" y="43"/>
                  </a:lnTo>
                  <a:lnTo>
                    <a:pt x="4997" y="40"/>
                  </a:lnTo>
                  <a:lnTo>
                    <a:pt x="5000" y="36"/>
                  </a:lnTo>
                  <a:lnTo>
                    <a:pt x="5002" y="33"/>
                  </a:lnTo>
                  <a:lnTo>
                    <a:pt x="5003" y="28"/>
                  </a:lnTo>
                  <a:lnTo>
                    <a:pt x="5004" y="23"/>
                  </a:lnTo>
                  <a:lnTo>
                    <a:pt x="5003" y="18"/>
                  </a:lnTo>
                  <a:lnTo>
                    <a:pt x="5002" y="14"/>
                  </a:lnTo>
                  <a:lnTo>
                    <a:pt x="5000" y="10"/>
                  </a:lnTo>
                  <a:lnTo>
                    <a:pt x="4997" y="7"/>
                  </a:lnTo>
                  <a:lnTo>
                    <a:pt x="4994" y="4"/>
                  </a:lnTo>
                  <a:lnTo>
                    <a:pt x="4989" y="1"/>
                  </a:lnTo>
                  <a:lnTo>
                    <a:pt x="4984" y="0"/>
                  </a:lnTo>
                  <a:lnTo>
                    <a:pt x="4980" y="0"/>
                  </a:lnTo>
                  <a:close/>
                  <a:moveTo>
                    <a:pt x="4882" y="279"/>
                  </a:moveTo>
                  <a:lnTo>
                    <a:pt x="4938" y="137"/>
                  </a:lnTo>
                  <a:lnTo>
                    <a:pt x="4992" y="279"/>
                  </a:lnTo>
                  <a:lnTo>
                    <a:pt x="4882" y="279"/>
                  </a:lnTo>
                  <a:close/>
                  <a:moveTo>
                    <a:pt x="5114" y="390"/>
                  </a:moveTo>
                  <a:lnTo>
                    <a:pt x="5114" y="388"/>
                  </a:lnTo>
                  <a:lnTo>
                    <a:pt x="5113" y="385"/>
                  </a:lnTo>
                  <a:lnTo>
                    <a:pt x="5110" y="383"/>
                  </a:lnTo>
                  <a:lnTo>
                    <a:pt x="5106" y="382"/>
                  </a:lnTo>
                  <a:lnTo>
                    <a:pt x="5092" y="378"/>
                  </a:lnTo>
                  <a:lnTo>
                    <a:pt x="5087" y="376"/>
                  </a:lnTo>
                  <a:lnTo>
                    <a:pt x="5083" y="374"/>
                  </a:lnTo>
                  <a:lnTo>
                    <a:pt x="5079" y="371"/>
                  </a:lnTo>
                  <a:lnTo>
                    <a:pt x="5076" y="367"/>
                  </a:lnTo>
                  <a:lnTo>
                    <a:pt x="5073" y="362"/>
                  </a:lnTo>
                  <a:lnTo>
                    <a:pt x="5070" y="354"/>
                  </a:lnTo>
                  <a:lnTo>
                    <a:pt x="5045" y="293"/>
                  </a:lnTo>
                  <a:lnTo>
                    <a:pt x="5019" y="228"/>
                  </a:lnTo>
                  <a:lnTo>
                    <a:pt x="4993" y="159"/>
                  </a:lnTo>
                  <a:lnTo>
                    <a:pt x="4979" y="124"/>
                  </a:lnTo>
                  <a:lnTo>
                    <a:pt x="4967" y="89"/>
                  </a:lnTo>
                  <a:lnTo>
                    <a:pt x="4967" y="87"/>
                  </a:lnTo>
                  <a:lnTo>
                    <a:pt x="4966" y="83"/>
                  </a:lnTo>
                  <a:lnTo>
                    <a:pt x="4964" y="79"/>
                  </a:lnTo>
                  <a:lnTo>
                    <a:pt x="4962" y="78"/>
                  </a:lnTo>
                  <a:lnTo>
                    <a:pt x="4959" y="76"/>
                  </a:lnTo>
                  <a:lnTo>
                    <a:pt x="4957" y="76"/>
                  </a:lnTo>
                  <a:lnTo>
                    <a:pt x="4955" y="75"/>
                  </a:lnTo>
                  <a:lnTo>
                    <a:pt x="4888" y="75"/>
                  </a:lnTo>
                  <a:lnTo>
                    <a:pt x="4884" y="76"/>
                  </a:lnTo>
                  <a:lnTo>
                    <a:pt x="4881" y="76"/>
                  </a:lnTo>
                  <a:lnTo>
                    <a:pt x="4879" y="78"/>
                  </a:lnTo>
                  <a:lnTo>
                    <a:pt x="4878" y="79"/>
                  </a:lnTo>
                  <a:lnTo>
                    <a:pt x="4877" y="80"/>
                  </a:lnTo>
                  <a:lnTo>
                    <a:pt x="4875" y="87"/>
                  </a:lnTo>
                  <a:lnTo>
                    <a:pt x="4874" y="89"/>
                  </a:lnTo>
                  <a:lnTo>
                    <a:pt x="4874" y="91"/>
                  </a:lnTo>
                  <a:lnTo>
                    <a:pt x="4874" y="92"/>
                  </a:lnTo>
                  <a:lnTo>
                    <a:pt x="4875" y="93"/>
                  </a:lnTo>
                  <a:lnTo>
                    <a:pt x="4877" y="95"/>
                  </a:lnTo>
                  <a:lnTo>
                    <a:pt x="4881" y="97"/>
                  </a:lnTo>
                  <a:lnTo>
                    <a:pt x="4891" y="100"/>
                  </a:lnTo>
                  <a:lnTo>
                    <a:pt x="4896" y="102"/>
                  </a:lnTo>
                  <a:lnTo>
                    <a:pt x="4898" y="103"/>
                  </a:lnTo>
                  <a:lnTo>
                    <a:pt x="4901" y="105"/>
                  </a:lnTo>
                  <a:lnTo>
                    <a:pt x="4906" y="109"/>
                  </a:lnTo>
                  <a:lnTo>
                    <a:pt x="4908" y="111"/>
                  </a:lnTo>
                  <a:lnTo>
                    <a:pt x="4910" y="114"/>
                  </a:lnTo>
                  <a:lnTo>
                    <a:pt x="4912" y="119"/>
                  </a:lnTo>
                  <a:lnTo>
                    <a:pt x="4912" y="124"/>
                  </a:lnTo>
                  <a:lnTo>
                    <a:pt x="4911" y="130"/>
                  </a:lnTo>
                  <a:lnTo>
                    <a:pt x="4909" y="137"/>
                  </a:lnTo>
                  <a:lnTo>
                    <a:pt x="4823" y="354"/>
                  </a:lnTo>
                  <a:lnTo>
                    <a:pt x="4820" y="362"/>
                  </a:lnTo>
                  <a:lnTo>
                    <a:pt x="4817" y="367"/>
                  </a:lnTo>
                  <a:lnTo>
                    <a:pt x="4814" y="371"/>
                  </a:lnTo>
                  <a:lnTo>
                    <a:pt x="4811" y="375"/>
                  </a:lnTo>
                  <a:lnTo>
                    <a:pt x="4806" y="377"/>
                  </a:lnTo>
                  <a:lnTo>
                    <a:pt x="4802" y="379"/>
                  </a:lnTo>
                  <a:lnTo>
                    <a:pt x="4797" y="381"/>
                  </a:lnTo>
                  <a:lnTo>
                    <a:pt x="4790" y="382"/>
                  </a:lnTo>
                  <a:lnTo>
                    <a:pt x="4786" y="383"/>
                  </a:lnTo>
                  <a:lnTo>
                    <a:pt x="4782" y="385"/>
                  </a:lnTo>
                  <a:lnTo>
                    <a:pt x="4780" y="386"/>
                  </a:lnTo>
                  <a:lnTo>
                    <a:pt x="4777" y="390"/>
                  </a:lnTo>
                  <a:lnTo>
                    <a:pt x="4775" y="395"/>
                  </a:lnTo>
                  <a:lnTo>
                    <a:pt x="4774" y="399"/>
                  </a:lnTo>
                  <a:lnTo>
                    <a:pt x="4774" y="401"/>
                  </a:lnTo>
                  <a:lnTo>
                    <a:pt x="4776" y="402"/>
                  </a:lnTo>
                  <a:lnTo>
                    <a:pt x="4777" y="403"/>
                  </a:lnTo>
                  <a:lnTo>
                    <a:pt x="4781" y="403"/>
                  </a:lnTo>
                  <a:lnTo>
                    <a:pt x="4784" y="404"/>
                  </a:lnTo>
                  <a:lnTo>
                    <a:pt x="4790" y="404"/>
                  </a:lnTo>
                  <a:lnTo>
                    <a:pt x="4860" y="404"/>
                  </a:lnTo>
                  <a:lnTo>
                    <a:pt x="4864" y="403"/>
                  </a:lnTo>
                  <a:lnTo>
                    <a:pt x="4867" y="401"/>
                  </a:lnTo>
                  <a:lnTo>
                    <a:pt x="4867" y="400"/>
                  </a:lnTo>
                  <a:lnTo>
                    <a:pt x="4868" y="398"/>
                  </a:lnTo>
                  <a:lnTo>
                    <a:pt x="4870" y="396"/>
                  </a:lnTo>
                  <a:lnTo>
                    <a:pt x="4873" y="392"/>
                  </a:lnTo>
                  <a:lnTo>
                    <a:pt x="4874" y="390"/>
                  </a:lnTo>
                  <a:lnTo>
                    <a:pt x="4873" y="388"/>
                  </a:lnTo>
                  <a:lnTo>
                    <a:pt x="4872" y="386"/>
                  </a:lnTo>
                  <a:lnTo>
                    <a:pt x="4871" y="385"/>
                  </a:lnTo>
                  <a:lnTo>
                    <a:pt x="4866" y="383"/>
                  </a:lnTo>
                  <a:lnTo>
                    <a:pt x="4860" y="381"/>
                  </a:lnTo>
                  <a:lnTo>
                    <a:pt x="4855" y="378"/>
                  </a:lnTo>
                  <a:lnTo>
                    <a:pt x="4853" y="377"/>
                  </a:lnTo>
                  <a:lnTo>
                    <a:pt x="4851" y="375"/>
                  </a:lnTo>
                  <a:lnTo>
                    <a:pt x="4850" y="372"/>
                  </a:lnTo>
                  <a:lnTo>
                    <a:pt x="4849" y="370"/>
                  </a:lnTo>
                  <a:lnTo>
                    <a:pt x="4850" y="366"/>
                  </a:lnTo>
                  <a:lnTo>
                    <a:pt x="4851" y="363"/>
                  </a:lnTo>
                  <a:lnTo>
                    <a:pt x="4874" y="304"/>
                  </a:lnTo>
                  <a:lnTo>
                    <a:pt x="5002" y="304"/>
                  </a:lnTo>
                  <a:lnTo>
                    <a:pt x="5022" y="358"/>
                  </a:lnTo>
                  <a:lnTo>
                    <a:pt x="5023" y="363"/>
                  </a:lnTo>
                  <a:lnTo>
                    <a:pt x="5024" y="367"/>
                  </a:lnTo>
                  <a:lnTo>
                    <a:pt x="5024" y="370"/>
                  </a:lnTo>
                  <a:lnTo>
                    <a:pt x="5024" y="373"/>
                  </a:lnTo>
                  <a:lnTo>
                    <a:pt x="5023" y="375"/>
                  </a:lnTo>
                  <a:lnTo>
                    <a:pt x="5021" y="377"/>
                  </a:lnTo>
                  <a:lnTo>
                    <a:pt x="5019" y="378"/>
                  </a:lnTo>
                  <a:lnTo>
                    <a:pt x="5019" y="379"/>
                  </a:lnTo>
                  <a:lnTo>
                    <a:pt x="5017" y="380"/>
                  </a:lnTo>
                  <a:lnTo>
                    <a:pt x="5012" y="382"/>
                  </a:lnTo>
                  <a:lnTo>
                    <a:pt x="5008" y="384"/>
                  </a:lnTo>
                  <a:lnTo>
                    <a:pt x="5005" y="385"/>
                  </a:lnTo>
                  <a:lnTo>
                    <a:pt x="5003" y="386"/>
                  </a:lnTo>
                  <a:lnTo>
                    <a:pt x="5002" y="389"/>
                  </a:lnTo>
                  <a:lnTo>
                    <a:pt x="4998" y="397"/>
                  </a:lnTo>
                  <a:lnTo>
                    <a:pt x="4998" y="399"/>
                  </a:lnTo>
                  <a:lnTo>
                    <a:pt x="4998" y="400"/>
                  </a:lnTo>
                  <a:lnTo>
                    <a:pt x="4998" y="401"/>
                  </a:lnTo>
                  <a:lnTo>
                    <a:pt x="4999" y="402"/>
                  </a:lnTo>
                  <a:lnTo>
                    <a:pt x="5001" y="403"/>
                  </a:lnTo>
                  <a:lnTo>
                    <a:pt x="5004" y="404"/>
                  </a:lnTo>
                  <a:lnTo>
                    <a:pt x="5097" y="404"/>
                  </a:lnTo>
                  <a:lnTo>
                    <a:pt x="5100" y="403"/>
                  </a:lnTo>
                  <a:lnTo>
                    <a:pt x="5103" y="403"/>
                  </a:lnTo>
                  <a:lnTo>
                    <a:pt x="5106" y="402"/>
                  </a:lnTo>
                  <a:lnTo>
                    <a:pt x="5107" y="401"/>
                  </a:lnTo>
                  <a:lnTo>
                    <a:pt x="5107" y="400"/>
                  </a:lnTo>
                  <a:lnTo>
                    <a:pt x="5114" y="390"/>
                  </a:lnTo>
                  <a:close/>
                  <a:moveTo>
                    <a:pt x="5298" y="101"/>
                  </a:moveTo>
                  <a:lnTo>
                    <a:pt x="5340" y="101"/>
                  </a:lnTo>
                  <a:lnTo>
                    <a:pt x="5345" y="101"/>
                  </a:lnTo>
                  <a:lnTo>
                    <a:pt x="5351" y="102"/>
                  </a:lnTo>
                  <a:lnTo>
                    <a:pt x="5362" y="104"/>
                  </a:lnTo>
                  <a:lnTo>
                    <a:pt x="5367" y="105"/>
                  </a:lnTo>
                  <a:lnTo>
                    <a:pt x="5372" y="107"/>
                  </a:lnTo>
                  <a:lnTo>
                    <a:pt x="5376" y="110"/>
                  </a:lnTo>
                  <a:lnTo>
                    <a:pt x="5380" y="113"/>
                  </a:lnTo>
                  <a:lnTo>
                    <a:pt x="5384" y="118"/>
                  </a:lnTo>
                  <a:lnTo>
                    <a:pt x="5387" y="122"/>
                  </a:lnTo>
                  <a:lnTo>
                    <a:pt x="5390" y="127"/>
                  </a:lnTo>
                  <a:lnTo>
                    <a:pt x="5392" y="132"/>
                  </a:lnTo>
                  <a:lnTo>
                    <a:pt x="5394" y="138"/>
                  </a:lnTo>
                  <a:lnTo>
                    <a:pt x="5396" y="145"/>
                  </a:lnTo>
                  <a:lnTo>
                    <a:pt x="5396" y="153"/>
                  </a:lnTo>
                  <a:lnTo>
                    <a:pt x="5397" y="161"/>
                  </a:lnTo>
                  <a:lnTo>
                    <a:pt x="5397" y="170"/>
                  </a:lnTo>
                  <a:lnTo>
                    <a:pt x="5396" y="180"/>
                  </a:lnTo>
                  <a:lnTo>
                    <a:pt x="5394" y="188"/>
                  </a:lnTo>
                  <a:lnTo>
                    <a:pt x="5392" y="195"/>
                  </a:lnTo>
                  <a:lnTo>
                    <a:pt x="5389" y="201"/>
                  </a:lnTo>
                  <a:lnTo>
                    <a:pt x="5386" y="208"/>
                  </a:lnTo>
                  <a:lnTo>
                    <a:pt x="5381" y="213"/>
                  </a:lnTo>
                  <a:lnTo>
                    <a:pt x="5377" y="218"/>
                  </a:lnTo>
                  <a:lnTo>
                    <a:pt x="5373" y="222"/>
                  </a:lnTo>
                  <a:lnTo>
                    <a:pt x="5368" y="226"/>
                  </a:lnTo>
                  <a:lnTo>
                    <a:pt x="5362" y="229"/>
                  </a:lnTo>
                  <a:lnTo>
                    <a:pt x="5359" y="230"/>
                  </a:lnTo>
                  <a:lnTo>
                    <a:pt x="5356" y="231"/>
                  </a:lnTo>
                  <a:lnTo>
                    <a:pt x="5350" y="233"/>
                  </a:lnTo>
                  <a:lnTo>
                    <a:pt x="5343" y="234"/>
                  </a:lnTo>
                  <a:lnTo>
                    <a:pt x="5337" y="235"/>
                  </a:lnTo>
                  <a:lnTo>
                    <a:pt x="5331" y="235"/>
                  </a:lnTo>
                  <a:lnTo>
                    <a:pt x="5298" y="235"/>
                  </a:lnTo>
                  <a:lnTo>
                    <a:pt x="5298" y="101"/>
                  </a:lnTo>
                  <a:close/>
                  <a:moveTo>
                    <a:pt x="5485" y="390"/>
                  </a:moveTo>
                  <a:lnTo>
                    <a:pt x="5481" y="388"/>
                  </a:lnTo>
                  <a:lnTo>
                    <a:pt x="5476" y="384"/>
                  </a:lnTo>
                  <a:lnTo>
                    <a:pt x="5471" y="379"/>
                  </a:lnTo>
                  <a:lnTo>
                    <a:pt x="5466" y="374"/>
                  </a:lnTo>
                  <a:lnTo>
                    <a:pt x="5455" y="361"/>
                  </a:lnTo>
                  <a:lnTo>
                    <a:pt x="5444" y="343"/>
                  </a:lnTo>
                  <a:lnTo>
                    <a:pt x="5430" y="322"/>
                  </a:lnTo>
                  <a:lnTo>
                    <a:pt x="5416" y="300"/>
                  </a:lnTo>
                  <a:lnTo>
                    <a:pt x="5385" y="247"/>
                  </a:lnTo>
                  <a:lnTo>
                    <a:pt x="5391" y="244"/>
                  </a:lnTo>
                  <a:lnTo>
                    <a:pt x="5397" y="240"/>
                  </a:lnTo>
                  <a:lnTo>
                    <a:pt x="5402" y="234"/>
                  </a:lnTo>
                  <a:lnTo>
                    <a:pt x="5407" y="230"/>
                  </a:lnTo>
                  <a:lnTo>
                    <a:pt x="5418" y="220"/>
                  </a:lnTo>
                  <a:lnTo>
                    <a:pt x="5422" y="215"/>
                  </a:lnTo>
                  <a:lnTo>
                    <a:pt x="5426" y="209"/>
                  </a:lnTo>
                  <a:lnTo>
                    <a:pt x="5429" y="202"/>
                  </a:lnTo>
                  <a:lnTo>
                    <a:pt x="5433" y="196"/>
                  </a:lnTo>
                  <a:lnTo>
                    <a:pt x="5435" y="190"/>
                  </a:lnTo>
                  <a:lnTo>
                    <a:pt x="5438" y="184"/>
                  </a:lnTo>
                  <a:lnTo>
                    <a:pt x="5439" y="178"/>
                  </a:lnTo>
                  <a:lnTo>
                    <a:pt x="5441" y="170"/>
                  </a:lnTo>
                  <a:lnTo>
                    <a:pt x="5442" y="164"/>
                  </a:lnTo>
                  <a:lnTo>
                    <a:pt x="5442" y="157"/>
                  </a:lnTo>
                  <a:lnTo>
                    <a:pt x="5441" y="147"/>
                  </a:lnTo>
                  <a:lnTo>
                    <a:pt x="5440" y="137"/>
                  </a:lnTo>
                  <a:lnTo>
                    <a:pt x="5438" y="128"/>
                  </a:lnTo>
                  <a:lnTo>
                    <a:pt x="5435" y="121"/>
                  </a:lnTo>
                  <a:lnTo>
                    <a:pt x="5432" y="113"/>
                  </a:lnTo>
                  <a:lnTo>
                    <a:pt x="5428" y="106"/>
                  </a:lnTo>
                  <a:lnTo>
                    <a:pt x="5423" y="100"/>
                  </a:lnTo>
                  <a:lnTo>
                    <a:pt x="5417" y="95"/>
                  </a:lnTo>
                  <a:lnTo>
                    <a:pt x="5410" y="91"/>
                  </a:lnTo>
                  <a:lnTo>
                    <a:pt x="5403" y="87"/>
                  </a:lnTo>
                  <a:lnTo>
                    <a:pt x="5396" y="83"/>
                  </a:lnTo>
                  <a:lnTo>
                    <a:pt x="5388" y="80"/>
                  </a:lnTo>
                  <a:lnTo>
                    <a:pt x="5378" y="78"/>
                  </a:lnTo>
                  <a:lnTo>
                    <a:pt x="5369" y="77"/>
                  </a:lnTo>
                  <a:lnTo>
                    <a:pt x="5360" y="76"/>
                  </a:lnTo>
                  <a:lnTo>
                    <a:pt x="5349" y="75"/>
                  </a:lnTo>
                  <a:lnTo>
                    <a:pt x="5226" y="75"/>
                  </a:lnTo>
                  <a:lnTo>
                    <a:pt x="5223" y="76"/>
                  </a:lnTo>
                  <a:lnTo>
                    <a:pt x="5221" y="76"/>
                  </a:lnTo>
                  <a:lnTo>
                    <a:pt x="5219" y="78"/>
                  </a:lnTo>
                  <a:lnTo>
                    <a:pt x="5219" y="79"/>
                  </a:lnTo>
                  <a:lnTo>
                    <a:pt x="5218" y="80"/>
                  </a:lnTo>
                  <a:lnTo>
                    <a:pt x="5214" y="89"/>
                  </a:lnTo>
                  <a:lnTo>
                    <a:pt x="5214" y="91"/>
                  </a:lnTo>
                  <a:lnTo>
                    <a:pt x="5214" y="92"/>
                  </a:lnTo>
                  <a:lnTo>
                    <a:pt x="5214" y="93"/>
                  </a:lnTo>
                  <a:lnTo>
                    <a:pt x="5215" y="94"/>
                  </a:lnTo>
                  <a:lnTo>
                    <a:pt x="5218" y="96"/>
                  </a:lnTo>
                  <a:lnTo>
                    <a:pt x="5223" y="97"/>
                  </a:lnTo>
                  <a:lnTo>
                    <a:pt x="5230" y="98"/>
                  </a:lnTo>
                  <a:lnTo>
                    <a:pt x="5236" y="100"/>
                  </a:lnTo>
                  <a:lnTo>
                    <a:pt x="5241" y="102"/>
                  </a:lnTo>
                  <a:lnTo>
                    <a:pt x="5244" y="104"/>
                  </a:lnTo>
                  <a:lnTo>
                    <a:pt x="5245" y="105"/>
                  </a:lnTo>
                  <a:lnTo>
                    <a:pt x="5247" y="107"/>
                  </a:lnTo>
                  <a:lnTo>
                    <a:pt x="5248" y="109"/>
                  </a:lnTo>
                  <a:lnTo>
                    <a:pt x="5251" y="113"/>
                  </a:lnTo>
                  <a:lnTo>
                    <a:pt x="5252" y="119"/>
                  </a:lnTo>
                  <a:lnTo>
                    <a:pt x="5252" y="125"/>
                  </a:lnTo>
                  <a:lnTo>
                    <a:pt x="5252" y="358"/>
                  </a:lnTo>
                  <a:lnTo>
                    <a:pt x="5252" y="364"/>
                  </a:lnTo>
                  <a:lnTo>
                    <a:pt x="5251" y="366"/>
                  </a:lnTo>
                  <a:lnTo>
                    <a:pt x="5250" y="368"/>
                  </a:lnTo>
                  <a:lnTo>
                    <a:pt x="5248" y="372"/>
                  </a:lnTo>
                  <a:lnTo>
                    <a:pt x="5245" y="375"/>
                  </a:lnTo>
                  <a:lnTo>
                    <a:pt x="5242" y="378"/>
                  </a:lnTo>
                  <a:lnTo>
                    <a:pt x="5238" y="380"/>
                  </a:lnTo>
                  <a:lnTo>
                    <a:pt x="5233" y="381"/>
                  </a:lnTo>
                  <a:lnTo>
                    <a:pt x="5228" y="382"/>
                  </a:lnTo>
                  <a:lnTo>
                    <a:pt x="5226" y="383"/>
                  </a:lnTo>
                  <a:lnTo>
                    <a:pt x="5223" y="384"/>
                  </a:lnTo>
                  <a:lnTo>
                    <a:pt x="5221" y="386"/>
                  </a:lnTo>
                  <a:lnTo>
                    <a:pt x="5220" y="390"/>
                  </a:lnTo>
                  <a:lnTo>
                    <a:pt x="5217" y="397"/>
                  </a:lnTo>
                  <a:lnTo>
                    <a:pt x="5216" y="399"/>
                  </a:lnTo>
                  <a:lnTo>
                    <a:pt x="5216" y="400"/>
                  </a:lnTo>
                  <a:lnTo>
                    <a:pt x="5217" y="402"/>
                  </a:lnTo>
                  <a:lnTo>
                    <a:pt x="5218" y="402"/>
                  </a:lnTo>
                  <a:lnTo>
                    <a:pt x="5220" y="403"/>
                  </a:lnTo>
                  <a:lnTo>
                    <a:pt x="5223" y="404"/>
                  </a:lnTo>
                  <a:lnTo>
                    <a:pt x="5321" y="404"/>
                  </a:lnTo>
                  <a:lnTo>
                    <a:pt x="5325" y="403"/>
                  </a:lnTo>
                  <a:lnTo>
                    <a:pt x="5327" y="403"/>
                  </a:lnTo>
                  <a:lnTo>
                    <a:pt x="5328" y="402"/>
                  </a:lnTo>
                  <a:lnTo>
                    <a:pt x="5330" y="400"/>
                  </a:lnTo>
                  <a:lnTo>
                    <a:pt x="5333" y="392"/>
                  </a:lnTo>
                  <a:lnTo>
                    <a:pt x="5334" y="390"/>
                  </a:lnTo>
                  <a:lnTo>
                    <a:pt x="5334" y="388"/>
                  </a:lnTo>
                  <a:lnTo>
                    <a:pt x="5334" y="386"/>
                  </a:lnTo>
                  <a:lnTo>
                    <a:pt x="5333" y="385"/>
                  </a:lnTo>
                  <a:lnTo>
                    <a:pt x="5332" y="384"/>
                  </a:lnTo>
                  <a:lnTo>
                    <a:pt x="5328" y="383"/>
                  </a:lnTo>
                  <a:lnTo>
                    <a:pt x="5313" y="380"/>
                  </a:lnTo>
                  <a:lnTo>
                    <a:pt x="5308" y="378"/>
                  </a:lnTo>
                  <a:lnTo>
                    <a:pt x="5304" y="376"/>
                  </a:lnTo>
                  <a:lnTo>
                    <a:pt x="5303" y="374"/>
                  </a:lnTo>
                  <a:lnTo>
                    <a:pt x="5302" y="373"/>
                  </a:lnTo>
                  <a:lnTo>
                    <a:pt x="5300" y="369"/>
                  </a:lnTo>
                  <a:lnTo>
                    <a:pt x="5299" y="364"/>
                  </a:lnTo>
                  <a:lnTo>
                    <a:pt x="5298" y="358"/>
                  </a:lnTo>
                  <a:lnTo>
                    <a:pt x="5298" y="260"/>
                  </a:lnTo>
                  <a:lnTo>
                    <a:pt x="5346" y="260"/>
                  </a:lnTo>
                  <a:lnTo>
                    <a:pt x="5418" y="393"/>
                  </a:lnTo>
                  <a:lnTo>
                    <a:pt x="5420" y="396"/>
                  </a:lnTo>
                  <a:lnTo>
                    <a:pt x="5422" y="399"/>
                  </a:lnTo>
                  <a:lnTo>
                    <a:pt x="5424" y="401"/>
                  </a:lnTo>
                  <a:lnTo>
                    <a:pt x="5426" y="402"/>
                  </a:lnTo>
                  <a:lnTo>
                    <a:pt x="5428" y="403"/>
                  </a:lnTo>
                  <a:lnTo>
                    <a:pt x="5431" y="404"/>
                  </a:lnTo>
                  <a:lnTo>
                    <a:pt x="5485" y="404"/>
                  </a:lnTo>
                  <a:lnTo>
                    <a:pt x="5485" y="390"/>
                  </a:lnTo>
                  <a:close/>
                  <a:moveTo>
                    <a:pt x="5668" y="122"/>
                  </a:moveTo>
                  <a:lnTo>
                    <a:pt x="5668" y="115"/>
                  </a:lnTo>
                  <a:lnTo>
                    <a:pt x="5669" y="113"/>
                  </a:lnTo>
                  <a:lnTo>
                    <a:pt x="5670" y="111"/>
                  </a:lnTo>
                  <a:lnTo>
                    <a:pt x="5672" y="107"/>
                  </a:lnTo>
                  <a:lnTo>
                    <a:pt x="5675" y="104"/>
                  </a:lnTo>
                  <a:lnTo>
                    <a:pt x="5679" y="101"/>
                  </a:lnTo>
                  <a:lnTo>
                    <a:pt x="5682" y="99"/>
                  </a:lnTo>
                  <a:lnTo>
                    <a:pt x="5688" y="98"/>
                  </a:lnTo>
                  <a:lnTo>
                    <a:pt x="5692" y="97"/>
                  </a:lnTo>
                  <a:lnTo>
                    <a:pt x="5694" y="96"/>
                  </a:lnTo>
                  <a:lnTo>
                    <a:pt x="5697" y="95"/>
                  </a:lnTo>
                  <a:lnTo>
                    <a:pt x="5699" y="93"/>
                  </a:lnTo>
                  <a:lnTo>
                    <a:pt x="5700" y="90"/>
                  </a:lnTo>
                  <a:lnTo>
                    <a:pt x="5703" y="82"/>
                  </a:lnTo>
                  <a:lnTo>
                    <a:pt x="5704" y="80"/>
                  </a:lnTo>
                  <a:lnTo>
                    <a:pt x="5704" y="79"/>
                  </a:lnTo>
                  <a:lnTo>
                    <a:pt x="5703" y="78"/>
                  </a:lnTo>
                  <a:lnTo>
                    <a:pt x="5702" y="77"/>
                  </a:lnTo>
                  <a:lnTo>
                    <a:pt x="5700" y="76"/>
                  </a:lnTo>
                  <a:lnTo>
                    <a:pt x="5697" y="75"/>
                  </a:lnTo>
                  <a:lnTo>
                    <a:pt x="5599" y="75"/>
                  </a:lnTo>
                  <a:lnTo>
                    <a:pt x="5596" y="76"/>
                  </a:lnTo>
                  <a:lnTo>
                    <a:pt x="5593" y="76"/>
                  </a:lnTo>
                  <a:lnTo>
                    <a:pt x="5592" y="77"/>
                  </a:lnTo>
                  <a:lnTo>
                    <a:pt x="5590" y="79"/>
                  </a:lnTo>
                  <a:lnTo>
                    <a:pt x="5587" y="88"/>
                  </a:lnTo>
                  <a:lnTo>
                    <a:pt x="5586" y="90"/>
                  </a:lnTo>
                  <a:lnTo>
                    <a:pt x="5586" y="92"/>
                  </a:lnTo>
                  <a:lnTo>
                    <a:pt x="5586" y="93"/>
                  </a:lnTo>
                  <a:lnTo>
                    <a:pt x="5587" y="94"/>
                  </a:lnTo>
                  <a:lnTo>
                    <a:pt x="5588" y="95"/>
                  </a:lnTo>
                  <a:lnTo>
                    <a:pt x="5592" y="96"/>
                  </a:lnTo>
                  <a:lnTo>
                    <a:pt x="5607" y="99"/>
                  </a:lnTo>
                  <a:lnTo>
                    <a:pt x="5612" y="101"/>
                  </a:lnTo>
                  <a:lnTo>
                    <a:pt x="5616" y="103"/>
                  </a:lnTo>
                  <a:lnTo>
                    <a:pt x="5617" y="105"/>
                  </a:lnTo>
                  <a:lnTo>
                    <a:pt x="5618" y="106"/>
                  </a:lnTo>
                  <a:lnTo>
                    <a:pt x="5620" y="110"/>
                  </a:lnTo>
                  <a:lnTo>
                    <a:pt x="5621" y="115"/>
                  </a:lnTo>
                  <a:lnTo>
                    <a:pt x="5622" y="122"/>
                  </a:lnTo>
                  <a:lnTo>
                    <a:pt x="5622" y="403"/>
                  </a:lnTo>
                  <a:lnTo>
                    <a:pt x="5621" y="417"/>
                  </a:lnTo>
                  <a:lnTo>
                    <a:pt x="5621" y="425"/>
                  </a:lnTo>
                  <a:lnTo>
                    <a:pt x="5620" y="432"/>
                  </a:lnTo>
                  <a:lnTo>
                    <a:pt x="5617" y="444"/>
                  </a:lnTo>
                  <a:lnTo>
                    <a:pt x="5615" y="450"/>
                  </a:lnTo>
                  <a:lnTo>
                    <a:pt x="5614" y="454"/>
                  </a:lnTo>
                  <a:lnTo>
                    <a:pt x="5612" y="457"/>
                  </a:lnTo>
                  <a:lnTo>
                    <a:pt x="5610" y="460"/>
                  </a:lnTo>
                  <a:lnTo>
                    <a:pt x="5607" y="463"/>
                  </a:lnTo>
                  <a:lnTo>
                    <a:pt x="5605" y="466"/>
                  </a:lnTo>
                  <a:lnTo>
                    <a:pt x="5601" y="469"/>
                  </a:lnTo>
                  <a:lnTo>
                    <a:pt x="5598" y="471"/>
                  </a:lnTo>
                  <a:lnTo>
                    <a:pt x="5595" y="472"/>
                  </a:lnTo>
                  <a:lnTo>
                    <a:pt x="5590" y="474"/>
                  </a:lnTo>
                  <a:lnTo>
                    <a:pt x="5590" y="493"/>
                  </a:lnTo>
                  <a:lnTo>
                    <a:pt x="5598" y="493"/>
                  </a:lnTo>
                  <a:lnTo>
                    <a:pt x="5604" y="492"/>
                  </a:lnTo>
                  <a:lnTo>
                    <a:pt x="5611" y="491"/>
                  </a:lnTo>
                  <a:lnTo>
                    <a:pt x="5618" y="489"/>
                  </a:lnTo>
                  <a:lnTo>
                    <a:pt x="5625" y="486"/>
                  </a:lnTo>
                  <a:lnTo>
                    <a:pt x="5631" y="482"/>
                  </a:lnTo>
                  <a:lnTo>
                    <a:pt x="5637" y="477"/>
                  </a:lnTo>
                  <a:lnTo>
                    <a:pt x="5640" y="475"/>
                  </a:lnTo>
                  <a:lnTo>
                    <a:pt x="5643" y="472"/>
                  </a:lnTo>
                  <a:lnTo>
                    <a:pt x="5648" y="466"/>
                  </a:lnTo>
                  <a:lnTo>
                    <a:pt x="5653" y="459"/>
                  </a:lnTo>
                  <a:lnTo>
                    <a:pt x="5658" y="451"/>
                  </a:lnTo>
                  <a:lnTo>
                    <a:pt x="5661" y="441"/>
                  </a:lnTo>
                  <a:lnTo>
                    <a:pt x="5664" y="431"/>
                  </a:lnTo>
                  <a:lnTo>
                    <a:pt x="5666" y="419"/>
                  </a:lnTo>
                  <a:lnTo>
                    <a:pt x="5667" y="406"/>
                  </a:lnTo>
                  <a:lnTo>
                    <a:pt x="5668" y="392"/>
                  </a:lnTo>
                  <a:lnTo>
                    <a:pt x="5668" y="122"/>
                  </a:lnTo>
                  <a:close/>
                  <a:moveTo>
                    <a:pt x="5898" y="101"/>
                  </a:moveTo>
                  <a:lnTo>
                    <a:pt x="5966" y="101"/>
                  </a:lnTo>
                  <a:lnTo>
                    <a:pt x="5972" y="101"/>
                  </a:lnTo>
                  <a:lnTo>
                    <a:pt x="5977" y="102"/>
                  </a:lnTo>
                  <a:lnTo>
                    <a:pt x="5981" y="104"/>
                  </a:lnTo>
                  <a:lnTo>
                    <a:pt x="5985" y="106"/>
                  </a:lnTo>
                  <a:lnTo>
                    <a:pt x="5990" y="109"/>
                  </a:lnTo>
                  <a:lnTo>
                    <a:pt x="5993" y="112"/>
                  </a:lnTo>
                  <a:lnTo>
                    <a:pt x="5998" y="119"/>
                  </a:lnTo>
                  <a:lnTo>
                    <a:pt x="6002" y="125"/>
                  </a:lnTo>
                  <a:lnTo>
                    <a:pt x="6006" y="130"/>
                  </a:lnTo>
                  <a:lnTo>
                    <a:pt x="6009" y="133"/>
                  </a:lnTo>
                  <a:lnTo>
                    <a:pt x="6010" y="133"/>
                  </a:lnTo>
                  <a:lnTo>
                    <a:pt x="6011" y="133"/>
                  </a:lnTo>
                  <a:lnTo>
                    <a:pt x="6020" y="126"/>
                  </a:lnTo>
                  <a:lnTo>
                    <a:pt x="6022" y="124"/>
                  </a:lnTo>
                  <a:lnTo>
                    <a:pt x="6022" y="123"/>
                  </a:lnTo>
                  <a:lnTo>
                    <a:pt x="6023" y="122"/>
                  </a:lnTo>
                  <a:lnTo>
                    <a:pt x="6023" y="88"/>
                  </a:lnTo>
                  <a:lnTo>
                    <a:pt x="6023" y="84"/>
                  </a:lnTo>
                  <a:lnTo>
                    <a:pt x="6022" y="82"/>
                  </a:lnTo>
                  <a:lnTo>
                    <a:pt x="6021" y="80"/>
                  </a:lnTo>
                  <a:lnTo>
                    <a:pt x="6020" y="79"/>
                  </a:lnTo>
                  <a:lnTo>
                    <a:pt x="6014" y="76"/>
                  </a:lnTo>
                  <a:lnTo>
                    <a:pt x="6012" y="76"/>
                  </a:lnTo>
                  <a:lnTo>
                    <a:pt x="6008" y="75"/>
                  </a:lnTo>
                  <a:lnTo>
                    <a:pt x="5825" y="75"/>
                  </a:lnTo>
                  <a:lnTo>
                    <a:pt x="5823" y="76"/>
                  </a:lnTo>
                  <a:lnTo>
                    <a:pt x="5821" y="76"/>
                  </a:lnTo>
                  <a:lnTo>
                    <a:pt x="5819" y="78"/>
                  </a:lnTo>
                  <a:lnTo>
                    <a:pt x="5818" y="80"/>
                  </a:lnTo>
                  <a:lnTo>
                    <a:pt x="5814" y="89"/>
                  </a:lnTo>
                  <a:lnTo>
                    <a:pt x="5813" y="91"/>
                  </a:lnTo>
                  <a:lnTo>
                    <a:pt x="5813" y="92"/>
                  </a:lnTo>
                  <a:lnTo>
                    <a:pt x="5814" y="93"/>
                  </a:lnTo>
                  <a:lnTo>
                    <a:pt x="5815" y="94"/>
                  </a:lnTo>
                  <a:lnTo>
                    <a:pt x="5818" y="96"/>
                  </a:lnTo>
                  <a:lnTo>
                    <a:pt x="5823" y="97"/>
                  </a:lnTo>
                  <a:lnTo>
                    <a:pt x="5829" y="98"/>
                  </a:lnTo>
                  <a:lnTo>
                    <a:pt x="5835" y="100"/>
                  </a:lnTo>
                  <a:lnTo>
                    <a:pt x="5841" y="102"/>
                  </a:lnTo>
                  <a:lnTo>
                    <a:pt x="5843" y="104"/>
                  </a:lnTo>
                  <a:lnTo>
                    <a:pt x="5845" y="105"/>
                  </a:lnTo>
                  <a:lnTo>
                    <a:pt x="5847" y="107"/>
                  </a:lnTo>
                  <a:lnTo>
                    <a:pt x="5848" y="109"/>
                  </a:lnTo>
                  <a:lnTo>
                    <a:pt x="5850" y="113"/>
                  </a:lnTo>
                  <a:lnTo>
                    <a:pt x="5852" y="119"/>
                  </a:lnTo>
                  <a:lnTo>
                    <a:pt x="5852" y="125"/>
                  </a:lnTo>
                  <a:lnTo>
                    <a:pt x="5852" y="371"/>
                  </a:lnTo>
                  <a:lnTo>
                    <a:pt x="5853" y="382"/>
                  </a:lnTo>
                  <a:lnTo>
                    <a:pt x="5854" y="391"/>
                  </a:lnTo>
                  <a:lnTo>
                    <a:pt x="5855" y="394"/>
                  </a:lnTo>
                  <a:lnTo>
                    <a:pt x="5856" y="396"/>
                  </a:lnTo>
                  <a:lnTo>
                    <a:pt x="5857" y="398"/>
                  </a:lnTo>
                  <a:lnTo>
                    <a:pt x="5859" y="400"/>
                  </a:lnTo>
                  <a:lnTo>
                    <a:pt x="5861" y="401"/>
                  </a:lnTo>
                  <a:lnTo>
                    <a:pt x="5862" y="402"/>
                  </a:lnTo>
                  <a:lnTo>
                    <a:pt x="5864" y="403"/>
                  </a:lnTo>
                  <a:lnTo>
                    <a:pt x="5867" y="403"/>
                  </a:lnTo>
                  <a:lnTo>
                    <a:pt x="5872" y="404"/>
                  </a:lnTo>
                  <a:lnTo>
                    <a:pt x="5877" y="404"/>
                  </a:lnTo>
                  <a:lnTo>
                    <a:pt x="6022" y="404"/>
                  </a:lnTo>
                  <a:lnTo>
                    <a:pt x="6027" y="403"/>
                  </a:lnTo>
                  <a:lnTo>
                    <a:pt x="6031" y="403"/>
                  </a:lnTo>
                  <a:lnTo>
                    <a:pt x="6034" y="402"/>
                  </a:lnTo>
                  <a:lnTo>
                    <a:pt x="6037" y="401"/>
                  </a:lnTo>
                  <a:lnTo>
                    <a:pt x="6040" y="399"/>
                  </a:lnTo>
                  <a:lnTo>
                    <a:pt x="6041" y="397"/>
                  </a:lnTo>
                  <a:lnTo>
                    <a:pt x="6043" y="395"/>
                  </a:lnTo>
                  <a:lnTo>
                    <a:pt x="6043" y="392"/>
                  </a:lnTo>
                  <a:lnTo>
                    <a:pt x="6043" y="349"/>
                  </a:lnTo>
                  <a:lnTo>
                    <a:pt x="6043" y="348"/>
                  </a:lnTo>
                  <a:lnTo>
                    <a:pt x="6042" y="346"/>
                  </a:lnTo>
                  <a:lnTo>
                    <a:pt x="6041" y="346"/>
                  </a:lnTo>
                  <a:lnTo>
                    <a:pt x="6040" y="345"/>
                  </a:lnTo>
                  <a:lnTo>
                    <a:pt x="6029" y="341"/>
                  </a:lnTo>
                  <a:lnTo>
                    <a:pt x="6028" y="341"/>
                  </a:lnTo>
                  <a:lnTo>
                    <a:pt x="6026" y="342"/>
                  </a:lnTo>
                  <a:lnTo>
                    <a:pt x="6024" y="346"/>
                  </a:lnTo>
                  <a:lnTo>
                    <a:pt x="6020" y="352"/>
                  </a:lnTo>
                  <a:lnTo>
                    <a:pt x="6013" y="360"/>
                  </a:lnTo>
                  <a:lnTo>
                    <a:pt x="6010" y="363"/>
                  </a:lnTo>
                  <a:lnTo>
                    <a:pt x="6006" y="366"/>
                  </a:lnTo>
                  <a:lnTo>
                    <a:pt x="6002" y="369"/>
                  </a:lnTo>
                  <a:lnTo>
                    <a:pt x="5997" y="372"/>
                  </a:lnTo>
                  <a:lnTo>
                    <a:pt x="5991" y="375"/>
                  </a:lnTo>
                  <a:lnTo>
                    <a:pt x="5983" y="376"/>
                  </a:lnTo>
                  <a:lnTo>
                    <a:pt x="5976" y="378"/>
                  </a:lnTo>
                  <a:lnTo>
                    <a:pt x="5968" y="378"/>
                  </a:lnTo>
                  <a:lnTo>
                    <a:pt x="5927" y="378"/>
                  </a:lnTo>
                  <a:lnTo>
                    <a:pt x="5919" y="378"/>
                  </a:lnTo>
                  <a:lnTo>
                    <a:pt x="5913" y="377"/>
                  </a:lnTo>
                  <a:lnTo>
                    <a:pt x="5908" y="375"/>
                  </a:lnTo>
                  <a:lnTo>
                    <a:pt x="5906" y="373"/>
                  </a:lnTo>
                  <a:lnTo>
                    <a:pt x="5905" y="371"/>
                  </a:lnTo>
                  <a:lnTo>
                    <a:pt x="5902" y="366"/>
                  </a:lnTo>
                  <a:lnTo>
                    <a:pt x="5901" y="363"/>
                  </a:lnTo>
                  <a:lnTo>
                    <a:pt x="5900" y="359"/>
                  </a:lnTo>
                  <a:lnTo>
                    <a:pt x="5898" y="348"/>
                  </a:lnTo>
                  <a:lnTo>
                    <a:pt x="5898" y="335"/>
                  </a:lnTo>
                  <a:lnTo>
                    <a:pt x="5898" y="239"/>
                  </a:lnTo>
                  <a:lnTo>
                    <a:pt x="5991" y="239"/>
                  </a:lnTo>
                  <a:lnTo>
                    <a:pt x="5996" y="238"/>
                  </a:lnTo>
                  <a:lnTo>
                    <a:pt x="6000" y="236"/>
                  </a:lnTo>
                  <a:lnTo>
                    <a:pt x="6003" y="234"/>
                  </a:lnTo>
                  <a:lnTo>
                    <a:pt x="6004" y="233"/>
                  </a:lnTo>
                  <a:lnTo>
                    <a:pt x="6005" y="231"/>
                  </a:lnTo>
                  <a:lnTo>
                    <a:pt x="6012" y="220"/>
                  </a:lnTo>
                  <a:lnTo>
                    <a:pt x="6013" y="217"/>
                  </a:lnTo>
                  <a:lnTo>
                    <a:pt x="6012" y="215"/>
                  </a:lnTo>
                  <a:lnTo>
                    <a:pt x="6009" y="214"/>
                  </a:lnTo>
                  <a:lnTo>
                    <a:pt x="6006" y="213"/>
                  </a:lnTo>
                  <a:lnTo>
                    <a:pt x="5898" y="213"/>
                  </a:lnTo>
                  <a:lnTo>
                    <a:pt x="5898" y="101"/>
                  </a:lnTo>
                  <a:close/>
                  <a:moveTo>
                    <a:pt x="6327" y="137"/>
                  </a:moveTo>
                  <a:lnTo>
                    <a:pt x="6329" y="134"/>
                  </a:lnTo>
                  <a:lnTo>
                    <a:pt x="6329" y="133"/>
                  </a:lnTo>
                  <a:lnTo>
                    <a:pt x="6330" y="132"/>
                  </a:lnTo>
                  <a:lnTo>
                    <a:pt x="6330" y="97"/>
                  </a:lnTo>
                  <a:lnTo>
                    <a:pt x="6330" y="95"/>
                  </a:lnTo>
                  <a:lnTo>
                    <a:pt x="6329" y="92"/>
                  </a:lnTo>
                  <a:lnTo>
                    <a:pt x="6327" y="90"/>
                  </a:lnTo>
                  <a:lnTo>
                    <a:pt x="6326" y="89"/>
                  </a:lnTo>
                  <a:lnTo>
                    <a:pt x="6325" y="88"/>
                  </a:lnTo>
                  <a:lnTo>
                    <a:pt x="6322" y="85"/>
                  </a:lnTo>
                  <a:lnTo>
                    <a:pt x="6318" y="83"/>
                  </a:lnTo>
                  <a:lnTo>
                    <a:pt x="6309" y="79"/>
                  </a:lnTo>
                  <a:lnTo>
                    <a:pt x="6298" y="75"/>
                  </a:lnTo>
                  <a:lnTo>
                    <a:pt x="6285" y="72"/>
                  </a:lnTo>
                  <a:lnTo>
                    <a:pt x="6279" y="71"/>
                  </a:lnTo>
                  <a:lnTo>
                    <a:pt x="6272" y="71"/>
                  </a:lnTo>
                  <a:lnTo>
                    <a:pt x="6265" y="70"/>
                  </a:lnTo>
                  <a:lnTo>
                    <a:pt x="6256" y="70"/>
                  </a:lnTo>
                  <a:lnTo>
                    <a:pt x="6245" y="70"/>
                  </a:lnTo>
                  <a:lnTo>
                    <a:pt x="6235" y="72"/>
                  </a:lnTo>
                  <a:lnTo>
                    <a:pt x="6224" y="74"/>
                  </a:lnTo>
                  <a:lnTo>
                    <a:pt x="6215" y="77"/>
                  </a:lnTo>
                  <a:lnTo>
                    <a:pt x="6206" y="81"/>
                  </a:lnTo>
                  <a:lnTo>
                    <a:pt x="6202" y="83"/>
                  </a:lnTo>
                  <a:lnTo>
                    <a:pt x="6197" y="85"/>
                  </a:lnTo>
                  <a:lnTo>
                    <a:pt x="6190" y="91"/>
                  </a:lnTo>
                  <a:lnTo>
                    <a:pt x="6183" y="97"/>
                  </a:lnTo>
                  <a:lnTo>
                    <a:pt x="6177" y="102"/>
                  </a:lnTo>
                  <a:lnTo>
                    <a:pt x="6172" y="108"/>
                  </a:lnTo>
                  <a:lnTo>
                    <a:pt x="6167" y="115"/>
                  </a:lnTo>
                  <a:lnTo>
                    <a:pt x="6163" y="122"/>
                  </a:lnTo>
                  <a:lnTo>
                    <a:pt x="6160" y="129"/>
                  </a:lnTo>
                  <a:lnTo>
                    <a:pt x="6158" y="135"/>
                  </a:lnTo>
                  <a:lnTo>
                    <a:pt x="6157" y="141"/>
                  </a:lnTo>
                  <a:lnTo>
                    <a:pt x="6157" y="148"/>
                  </a:lnTo>
                  <a:lnTo>
                    <a:pt x="6157" y="156"/>
                  </a:lnTo>
                  <a:lnTo>
                    <a:pt x="6158" y="164"/>
                  </a:lnTo>
                  <a:lnTo>
                    <a:pt x="6160" y="171"/>
                  </a:lnTo>
                  <a:lnTo>
                    <a:pt x="6163" y="178"/>
                  </a:lnTo>
                  <a:lnTo>
                    <a:pt x="6166" y="185"/>
                  </a:lnTo>
                  <a:lnTo>
                    <a:pt x="6171" y="190"/>
                  </a:lnTo>
                  <a:lnTo>
                    <a:pt x="6175" y="196"/>
                  </a:lnTo>
                  <a:lnTo>
                    <a:pt x="6179" y="201"/>
                  </a:lnTo>
                  <a:lnTo>
                    <a:pt x="6189" y="211"/>
                  </a:lnTo>
                  <a:lnTo>
                    <a:pt x="6195" y="215"/>
                  </a:lnTo>
                  <a:lnTo>
                    <a:pt x="6201" y="220"/>
                  </a:lnTo>
                  <a:lnTo>
                    <a:pt x="6222" y="234"/>
                  </a:lnTo>
                  <a:lnTo>
                    <a:pt x="6247" y="252"/>
                  </a:lnTo>
                  <a:lnTo>
                    <a:pt x="6260" y="262"/>
                  </a:lnTo>
                  <a:lnTo>
                    <a:pt x="6266" y="268"/>
                  </a:lnTo>
                  <a:lnTo>
                    <a:pt x="6272" y="273"/>
                  </a:lnTo>
                  <a:lnTo>
                    <a:pt x="6277" y="279"/>
                  </a:lnTo>
                  <a:lnTo>
                    <a:pt x="6282" y="285"/>
                  </a:lnTo>
                  <a:lnTo>
                    <a:pt x="6286" y="291"/>
                  </a:lnTo>
                  <a:lnTo>
                    <a:pt x="6291" y="298"/>
                  </a:lnTo>
                  <a:lnTo>
                    <a:pt x="6294" y="305"/>
                  </a:lnTo>
                  <a:lnTo>
                    <a:pt x="6296" y="312"/>
                  </a:lnTo>
                  <a:lnTo>
                    <a:pt x="6297" y="319"/>
                  </a:lnTo>
                  <a:lnTo>
                    <a:pt x="6297" y="326"/>
                  </a:lnTo>
                  <a:lnTo>
                    <a:pt x="6296" y="333"/>
                  </a:lnTo>
                  <a:lnTo>
                    <a:pt x="6295" y="339"/>
                  </a:lnTo>
                  <a:lnTo>
                    <a:pt x="6294" y="344"/>
                  </a:lnTo>
                  <a:lnTo>
                    <a:pt x="6292" y="350"/>
                  </a:lnTo>
                  <a:lnTo>
                    <a:pt x="6288" y="354"/>
                  </a:lnTo>
                  <a:lnTo>
                    <a:pt x="6285" y="360"/>
                  </a:lnTo>
                  <a:lnTo>
                    <a:pt x="6282" y="364"/>
                  </a:lnTo>
                  <a:lnTo>
                    <a:pt x="6278" y="368"/>
                  </a:lnTo>
                  <a:lnTo>
                    <a:pt x="6274" y="372"/>
                  </a:lnTo>
                  <a:lnTo>
                    <a:pt x="6270" y="375"/>
                  </a:lnTo>
                  <a:lnTo>
                    <a:pt x="6265" y="378"/>
                  </a:lnTo>
                  <a:lnTo>
                    <a:pt x="6260" y="381"/>
                  </a:lnTo>
                  <a:lnTo>
                    <a:pt x="6253" y="382"/>
                  </a:lnTo>
                  <a:lnTo>
                    <a:pt x="6247" y="384"/>
                  </a:lnTo>
                  <a:lnTo>
                    <a:pt x="6241" y="385"/>
                  </a:lnTo>
                  <a:lnTo>
                    <a:pt x="6234" y="385"/>
                  </a:lnTo>
                  <a:lnTo>
                    <a:pt x="6225" y="384"/>
                  </a:lnTo>
                  <a:lnTo>
                    <a:pt x="6217" y="383"/>
                  </a:lnTo>
                  <a:lnTo>
                    <a:pt x="6210" y="381"/>
                  </a:lnTo>
                  <a:lnTo>
                    <a:pt x="6203" y="378"/>
                  </a:lnTo>
                  <a:lnTo>
                    <a:pt x="6195" y="374"/>
                  </a:lnTo>
                  <a:lnTo>
                    <a:pt x="6190" y="369"/>
                  </a:lnTo>
                  <a:lnTo>
                    <a:pt x="6187" y="366"/>
                  </a:lnTo>
                  <a:lnTo>
                    <a:pt x="6185" y="363"/>
                  </a:lnTo>
                  <a:lnTo>
                    <a:pt x="6183" y="360"/>
                  </a:lnTo>
                  <a:lnTo>
                    <a:pt x="6181" y="355"/>
                  </a:lnTo>
                  <a:lnTo>
                    <a:pt x="6177" y="348"/>
                  </a:lnTo>
                  <a:lnTo>
                    <a:pt x="6174" y="341"/>
                  </a:lnTo>
                  <a:lnTo>
                    <a:pt x="6170" y="329"/>
                  </a:lnTo>
                  <a:lnTo>
                    <a:pt x="6166" y="319"/>
                  </a:lnTo>
                  <a:lnTo>
                    <a:pt x="6165" y="318"/>
                  </a:lnTo>
                  <a:lnTo>
                    <a:pt x="6165" y="317"/>
                  </a:lnTo>
                  <a:lnTo>
                    <a:pt x="6164" y="317"/>
                  </a:lnTo>
                  <a:lnTo>
                    <a:pt x="6162" y="317"/>
                  </a:lnTo>
                  <a:lnTo>
                    <a:pt x="6150" y="321"/>
                  </a:lnTo>
                  <a:lnTo>
                    <a:pt x="6149" y="322"/>
                  </a:lnTo>
                  <a:lnTo>
                    <a:pt x="6148" y="323"/>
                  </a:lnTo>
                  <a:lnTo>
                    <a:pt x="6147" y="325"/>
                  </a:lnTo>
                  <a:lnTo>
                    <a:pt x="6147" y="326"/>
                  </a:lnTo>
                  <a:lnTo>
                    <a:pt x="6147" y="335"/>
                  </a:lnTo>
                  <a:lnTo>
                    <a:pt x="6147" y="380"/>
                  </a:lnTo>
                  <a:lnTo>
                    <a:pt x="6148" y="388"/>
                  </a:lnTo>
                  <a:lnTo>
                    <a:pt x="6149" y="391"/>
                  </a:lnTo>
                  <a:lnTo>
                    <a:pt x="6150" y="393"/>
                  </a:lnTo>
                  <a:lnTo>
                    <a:pt x="6153" y="395"/>
                  </a:lnTo>
                  <a:lnTo>
                    <a:pt x="6157" y="396"/>
                  </a:lnTo>
                  <a:lnTo>
                    <a:pt x="6172" y="401"/>
                  </a:lnTo>
                  <a:lnTo>
                    <a:pt x="6184" y="404"/>
                  </a:lnTo>
                  <a:lnTo>
                    <a:pt x="6197" y="407"/>
                  </a:lnTo>
                  <a:lnTo>
                    <a:pt x="6214" y="408"/>
                  </a:lnTo>
                  <a:lnTo>
                    <a:pt x="6222" y="409"/>
                  </a:lnTo>
                  <a:lnTo>
                    <a:pt x="6233" y="409"/>
                  </a:lnTo>
                  <a:lnTo>
                    <a:pt x="6242" y="409"/>
                  </a:lnTo>
                  <a:lnTo>
                    <a:pt x="6252" y="408"/>
                  </a:lnTo>
                  <a:lnTo>
                    <a:pt x="6262" y="406"/>
                  </a:lnTo>
                  <a:lnTo>
                    <a:pt x="6272" y="403"/>
                  </a:lnTo>
                  <a:lnTo>
                    <a:pt x="6281" y="400"/>
                  </a:lnTo>
                  <a:lnTo>
                    <a:pt x="6291" y="396"/>
                  </a:lnTo>
                  <a:lnTo>
                    <a:pt x="6299" y="392"/>
                  </a:lnTo>
                  <a:lnTo>
                    <a:pt x="6307" y="386"/>
                  </a:lnTo>
                  <a:lnTo>
                    <a:pt x="6314" y="380"/>
                  </a:lnTo>
                  <a:lnTo>
                    <a:pt x="6322" y="373"/>
                  </a:lnTo>
                  <a:lnTo>
                    <a:pt x="6328" y="366"/>
                  </a:lnTo>
                  <a:lnTo>
                    <a:pt x="6330" y="362"/>
                  </a:lnTo>
                  <a:lnTo>
                    <a:pt x="6333" y="358"/>
                  </a:lnTo>
                  <a:lnTo>
                    <a:pt x="6335" y="353"/>
                  </a:lnTo>
                  <a:lnTo>
                    <a:pt x="6336" y="349"/>
                  </a:lnTo>
                  <a:lnTo>
                    <a:pt x="6339" y="340"/>
                  </a:lnTo>
                  <a:lnTo>
                    <a:pt x="6340" y="335"/>
                  </a:lnTo>
                  <a:lnTo>
                    <a:pt x="6341" y="330"/>
                  </a:lnTo>
                  <a:lnTo>
                    <a:pt x="6341" y="323"/>
                  </a:lnTo>
                  <a:lnTo>
                    <a:pt x="6341" y="318"/>
                  </a:lnTo>
                  <a:lnTo>
                    <a:pt x="6341" y="313"/>
                  </a:lnTo>
                  <a:lnTo>
                    <a:pt x="6340" y="309"/>
                  </a:lnTo>
                  <a:lnTo>
                    <a:pt x="6339" y="300"/>
                  </a:lnTo>
                  <a:lnTo>
                    <a:pt x="6337" y="291"/>
                  </a:lnTo>
                  <a:lnTo>
                    <a:pt x="6335" y="284"/>
                  </a:lnTo>
                  <a:lnTo>
                    <a:pt x="6332" y="276"/>
                  </a:lnTo>
                  <a:lnTo>
                    <a:pt x="6328" y="270"/>
                  </a:lnTo>
                  <a:lnTo>
                    <a:pt x="6324" y="262"/>
                  </a:lnTo>
                  <a:lnTo>
                    <a:pt x="6318" y="256"/>
                  </a:lnTo>
                  <a:lnTo>
                    <a:pt x="6313" y="250"/>
                  </a:lnTo>
                  <a:lnTo>
                    <a:pt x="6307" y="244"/>
                  </a:lnTo>
                  <a:lnTo>
                    <a:pt x="6301" y="238"/>
                  </a:lnTo>
                  <a:lnTo>
                    <a:pt x="6294" y="232"/>
                  </a:lnTo>
                  <a:lnTo>
                    <a:pt x="6277" y="220"/>
                  </a:lnTo>
                  <a:lnTo>
                    <a:pt x="6260" y="208"/>
                  </a:lnTo>
                  <a:lnTo>
                    <a:pt x="6245" y="198"/>
                  </a:lnTo>
                  <a:lnTo>
                    <a:pt x="6239" y="194"/>
                  </a:lnTo>
                  <a:lnTo>
                    <a:pt x="6234" y="189"/>
                  </a:lnTo>
                  <a:lnTo>
                    <a:pt x="6223" y="181"/>
                  </a:lnTo>
                  <a:lnTo>
                    <a:pt x="6218" y="175"/>
                  </a:lnTo>
                  <a:lnTo>
                    <a:pt x="6214" y="171"/>
                  </a:lnTo>
                  <a:lnTo>
                    <a:pt x="6211" y="167"/>
                  </a:lnTo>
                  <a:lnTo>
                    <a:pt x="6208" y="162"/>
                  </a:lnTo>
                  <a:lnTo>
                    <a:pt x="6205" y="157"/>
                  </a:lnTo>
                  <a:lnTo>
                    <a:pt x="6203" y="152"/>
                  </a:lnTo>
                  <a:lnTo>
                    <a:pt x="6202" y="147"/>
                  </a:lnTo>
                  <a:lnTo>
                    <a:pt x="6201" y="141"/>
                  </a:lnTo>
                  <a:lnTo>
                    <a:pt x="6201" y="135"/>
                  </a:lnTo>
                  <a:lnTo>
                    <a:pt x="6202" y="129"/>
                  </a:lnTo>
                  <a:lnTo>
                    <a:pt x="6203" y="125"/>
                  </a:lnTo>
                  <a:lnTo>
                    <a:pt x="6204" y="121"/>
                  </a:lnTo>
                  <a:lnTo>
                    <a:pt x="6206" y="117"/>
                  </a:lnTo>
                  <a:lnTo>
                    <a:pt x="6208" y="113"/>
                  </a:lnTo>
                  <a:lnTo>
                    <a:pt x="6211" y="109"/>
                  </a:lnTo>
                  <a:lnTo>
                    <a:pt x="6213" y="106"/>
                  </a:lnTo>
                  <a:lnTo>
                    <a:pt x="6216" y="104"/>
                  </a:lnTo>
                  <a:lnTo>
                    <a:pt x="6220" y="101"/>
                  </a:lnTo>
                  <a:lnTo>
                    <a:pt x="6227" y="97"/>
                  </a:lnTo>
                  <a:lnTo>
                    <a:pt x="6236" y="94"/>
                  </a:lnTo>
                  <a:lnTo>
                    <a:pt x="6240" y="93"/>
                  </a:lnTo>
                  <a:lnTo>
                    <a:pt x="6244" y="92"/>
                  </a:lnTo>
                  <a:lnTo>
                    <a:pt x="6252" y="91"/>
                  </a:lnTo>
                  <a:lnTo>
                    <a:pt x="6261" y="92"/>
                  </a:lnTo>
                  <a:lnTo>
                    <a:pt x="6267" y="93"/>
                  </a:lnTo>
                  <a:lnTo>
                    <a:pt x="6274" y="95"/>
                  </a:lnTo>
                  <a:lnTo>
                    <a:pt x="6279" y="97"/>
                  </a:lnTo>
                  <a:lnTo>
                    <a:pt x="6284" y="101"/>
                  </a:lnTo>
                  <a:lnTo>
                    <a:pt x="6290" y="105"/>
                  </a:lnTo>
                  <a:lnTo>
                    <a:pt x="6292" y="108"/>
                  </a:lnTo>
                  <a:lnTo>
                    <a:pt x="6294" y="110"/>
                  </a:lnTo>
                  <a:lnTo>
                    <a:pt x="6296" y="113"/>
                  </a:lnTo>
                  <a:lnTo>
                    <a:pt x="6297" y="118"/>
                  </a:lnTo>
                  <a:lnTo>
                    <a:pt x="6302" y="127"/>
                  </a:lnTo>
                  <a:lnTo>
                    <a:pt x="6307" y="137"/>
                  </a:lnTo>
                  <a:lnTo>
                    <a:pt x="6310" y="141"/>
                  </a:lnTo>
                  <a:lnTo>
                    <a:pt x="6312" y="144"/>
                  </a:lnTo>
                  <a:lnTo>
                    <a:pt x="6314" y="145"/>
                  </a:lnTo>
                  <a:lnTo>
                    <a:pt x="6315" y="145"/>
                  </a:lnTo>
                  <a:lnTo>
                    <a:pt x="6316" y="145"/>
                  </a:lnTo>
                  <a:lnTo>
                    <a:pt x="6327" y="137"/>
                  </a:lnTo>
                  <a:close/>
                  <a:moveTo>
                    <a:pt x="6600" y="105"/>
                  </a:moveTo>
                  <a:lnTo>
                    <a:pt x="6685" y="105"/>
                  </a:lnTo>
                  <a:lnTo>
                    <a:pt x="6690" y="104"/>
                  </a:lnTo>
                  <a:lnTo>
                    <a:pt x="6695" y="104"/>
                  </a:lnTo>
                  <a:lnTo>
                    <a:pt x="6697" y="103"/>
                  </a:lnTo>
                  <a:lnTo>
                    <a:pt x="6699" y="102"/>
                  </a:lnTo>
                  <a:lnTo>
                    <a:pt x="6702" y="99"/>
                  </a:lnTo>
                  <a:lnTo>
                    <a:pt x="6711" y="85"/>
                  </a:lnTo>
                  <a:lnTo>
                    <a:pt x="6714" y="82"/>
                  </a:lnTo>
                  <a:lnTo>
                    <a:pt x="6715" y="80"/>
                  </a:lnTo>
                  <a:lnTo>
                    <a:pt x="6714" y="79"/>
                  </a:lnTo>
                  <a:lnTo>
                    <a:pt x="6714" y="77"/>
                  </a:lnTo>
                  <a:lnTo>
                    <a:pt x="6711" y="77"/>
                  </a:lnTo>
                  <a:lnTo>
                    <a:pt x="6709" y="76"/>
                  </a:lnTo>
                  <a:lnTo>
                    <a:pt x="6705" y="75"/>
                  </a:lnTo>
                  <a:lnTo>
                    <a:pt x="6469" y="75"/>
                  </a:lnTo>
                  <a:lnTo>
                    <a:pt x="6464" y="76"/>
                  </a:lnTo>
                  <a:lnTo>
                    <a:pt x="6460" y="76"/>
                  </a:lnTo>
                  <a:lnTo>
                    <a:pt x="6458" y="77"/>
                  </a:lnTo>
                  <a:lnTo>
                    <a:pt x="6456" y="78"/>
                  </a:lnTo>
                  <a:lnTo>
                    <a:pt x="6452" y="81"/>
                  </a:lnTo>
                  <a:lnTo>
                    <a:pt x="6443" y="95"/>
                  </a:lnTo>
                  <a:lnTo>
                    <a:pt x="6442" y="98"/>
                  </a:lnTo>
                  <a:lnTo>
                    <a:pt x="6441" y="100"/>
                  </a:lnTo>
                  <a:lnTo>
                    <a:pt x="6441" y="101"/>
                  </a:lnTo>
                  <a:lnTo>
                    <a:pt x="6442" y="103"/>
                  </a:lnTo>
                  <a:lnTo>
                    <a:pt x="6443" y="103"/>
                  </a:lnTo>
                  <a:lnTo>
                    <a:pt x="6445" y="104"/>
                  </a:lnTo>
                  <a:lnTo>
                    <a:pt x="6450" y="105"/>
                  </a:lnTo>
                  <a:lnTo>
                    <a:pt x="6554" y="105"/>
                  </a:lnTo>
                  <a:lnTo>
                    <a:pt x="6554" y="358"/>
                  </a:lnTo>
                  <a:lnTo>
                    <a:pt x="6554" y="364"/>
                  </a:lnTo>
                  <a:lnTo>
                    <a:pt x="6553" y="366"/>
                  </a:lnTo>
                  <a:lnTo>
                    <a:pt x="6552" y="368"/>
                  </a:lnTo>
                  <a:lnTo>
                    <a:pt x="6550" y="372"/>
                  </a:lnTo>
                  <a:lnTo>
                    <a:pt x="6547" y="375"/>
                  </a:lnTo>
                  <a:lnTo>
                    <a:pt x="6543" y="378"/>
                  </a:lnTo>
                  <a:lnTo>
                    <a:pt x="6539" y="380"/>
                  </a:lnTo>
                  <a:lnTo>
                    <a:pt x="6535" y="381"/>
                  </a:lnTo>
                  <a:lnTo>
                    <a:pt x="6531" y="382"/>
                  </a:lnTo>
                  <a:lnTo>
                    <a:pt x="6528" y="383"/>
                  </a:lnTo>
                  <a:lnTo>
                    <a:pt x="6525" y="384"/>
                  </a:lnTo>
                  <a:lnTo>
                    <a:pt x="6523" y="386"/>
                  </a:lnTo>
                  <a:lnTo>
                    <a:pt x="6522" y="390"/>
                  </a:lnTo>
                  <a:lnTo>
                    <a:pt x="6519" y="397"/>
                  </a:lnTo>
                  <a:lnTo>
                    <a:pt x="6518" y="399"/>
                  </a:lnTo>
                  <a:lnTo>
                    <a:pt x="6518" y="400"/>
                  </a:lnTo>
                  <a:lnTo>
                    <a:pt x="6519" y="402"/>
                  </a:lnTo>
                  <a:lnTo>
                    <a:pt x="6520" y="402"/>
                  </a:lnTo>
                  <a:lnTo>
                    <a:pt x="6522" y="403"/>
                  </a:lnTo>
                  <a:lnTo>
                    <a:pt x="6525" y="404"/>
                  </a:lnTo>
                  <a:lnTo>
                    <a:pt x="6624" y="404"/>
                  </a:lnTo>
                  <a:lnTo>
                    <a:pt x="6627" y="403"/>
                  </a:lnTo>
                  <a:lnTo>
                    <a:pt x="6629" y="403"/>
                  </a:lnTo>
                  <a:lnTo>
                    <a:pt x="6630" y="402"/>
                  </a:lnTo>
                  <a:lnTo>
                    <a:pt x="6631" y="400"/>
                  </a:lnTo>
                  <a:lnTo>
                    <a:pt x="6635" y="392"/>
                  </a:lnTo>
                  <a:lnTo>
                    <a:pt x="6636" y="390"/>
                  </a:lnTo>
                  <a:lnTo>
                    <a:pt x="6636" y="388"/>
                  </a:lnTo>
                  <a:lnTo>
                    <a:pt x="6636" y="386"/>
                  </a:lnTo>
                  <a:lnTo>
                    <a:pt x="6635" y="385"/>
                  </a:lnTo>
                  <a:lnTo>
                    <a:pt x="6634" y="384"/>
                  </a:lnTo>
                  <a:lnTo>
                    <a:pt x="6630" y="383"/>
                  </a:lnTo>
                  <a:lnTo>
                    <a:pt x="6615" y="380"/>
                  </a:lnTo>
                  <a:lnTo>
                    <a:pt x="6610" y="378"/>
                  </a:lnTo>
                  <a:lnTo>
                    <a:pt x="6606" y="376"/>
                  </a:lnTo>
                  <a:lnTo>
                    <a:pt x="6605" y="374"/>
                  </a:lnTo>
                  <a:lnTo>
                    <a:pt x="6603" y="373"/>
                  </a:lnTo>
                  <a:lnTo>
                    <a:pt x="6602" y="369"/>
                  </a:lnTo>
                  <a:lnTo>
                    <a:pt x="6601" y="364"/>
                  </a:lnTo>
                  <a:lnTo>
                    <a:pt x="6600" y="358"/>
                  </a:lnTo>
                  <a:lnTo>
                    <a:pt x="6600" y="105"/>
                  </a:lnTo>
                  <a:close/>
                  <a:moveTo>
                    <a:pt x="6935" y="0"/>
                  </a:moveTo>
                  <a:lnTo>
                    <a:pt x="6931" y="0"/>
                  </a:lnTo>
                  <a:lnTo>
                    <a:pt x="6929" y="1"/>
                  </a:lnTo>
                  <a:lnTo>
                    <a:pt x="6927" y="2"/>
                  </a:lnTo>
                  <a:lnTo>
                    <a:pt x="6922" y="4"/>
                  </a:lnTo>
                  <a:lnTo>
                    <a:pt x="6918" y="7"/>
                  </a:lnTo>
                  <a:lnTo>
                    <a:pt x="6916" y="10"/>
                  </a:lnTo>
                  <a:lnTo>
                    <a:pt x="6913" y="14"/>
                  </a:lnTo>
                  <a:lnTo>
                    <a:pt x="6912" y="18"/>
                  </a:lnTo>
                  <a:lnTo>
                    <a:pt x="6911" y="23"/>
                  </a:lnTo>
                  <a:lnTo>
                    <a:pt x="6912" y="28"/>
                  </a:lnTo>
                  <a:lnTo>
                    <a:pt x="6913" y="32"/>
                  </a:lnTo>
                  <a:lnTo>
                    <a:pt x="6914" y="34"/>
                  </a:lnTo>
                  <a:lnTo>
                    <a:pt x="6915" y="36"/>
                  </a:lnTo>
                  <a:lnTo>
                    <a:pt x="6918" y="40"/>
                  </a:lnTo>
                  <a:lnTo>
                    <a:pt x="6922" y="42"/>
                  </a:lnTo>
                  <a:lnTo>
                    <a:pt x="6927" y="45"/>
                  </a:lnTo>
                  <a:lnTo>
                    <a:pt x="6931" y="46"/>
                  </a:lnTo>
                  <a:lnTo>
                    <a:pt x="6935" y="46"/>
                  </a:lnTo>
                  <a:lnTo>
                    <a:pt x="6940" y="46"/>
                  </a:lnTo>
                  <a:lnTo>
                    <a:pt x="6944" y="45"/>
                  </a:lnTo>
                  <a:lnTo>
                    <a:pt x="6948" y="43"/>
                  </a:lnTo>
                  <a:lnTo>
                    <a:pt x="6951" y="40"/>
                  </a:lnTo>
                  <a:lnTo>
                    <a:pt x="6955" y="36"/>
                  </a:lnTo>
                  <a:lnTo>
                    <a:pt x="6957" y="33"/>
                  </a:lnTo>
                  <a:lnTo>
                    <a:pt x="6959" y="28"/>
                  </a:lnTo>
                  <a:lnTo>
                    <a:pt x="6959" y="23"/>
                  </a:lnTo>
                  <a:lnTo>
                    <a:pt x="6959" y="18"/>
                  </a:lnTo>
                  <a:lnTo>
                    <a:pt x="6957" y="14"/>
                  </a:lnTo>
                  <a:lnTo>
                    <a:pt x="6955" y="10"/>
                  </a:lnTo>
                  <a:lnTo>
                    <a:pt x="6951" y="7"/>
                  </a:lnTo>
                  <a:lnTo>
                    <a:pt x="6948" y="4"/>
                  </a:lnTo>
                  <a:lnTo>
                    <a:pt x="6944" y="1"/>
                  </a:lnTo>
                  <a:lnTo>
                    <a:pt x="6940" y="0"/>
                  </a:lnTo>
                  <a:lnTo>
                    <a:pt x="6935" y="0"/>
                  </a:lnTo>
                  <a:close/>
                  <a:moveTo>
                    <a:pt x="7029" y="0"/>
                  </a:moveTo>
                  <a:lnTo>
                    <a:pt x="7025" y="0"/>
                  </a:lnTo>
                  <a:lnTo>
                    <a:pt x="7023" y="1"/>
                  </a:lnTo>
                  <a:lnTo>
                    <a:pt x="7021" y="2"/>
                  </a:lnTo>
                  <a:lnTo>
                    <a:pt x="7017" y="4"/>
                  </a:lnTo>
                  <a:lnTo>
                    <a:pt x="7013" y="7"/>
                  </a:lnTo>
                  <a:lnTo>
                    <a:pt x="7010" y="10"/>
                  </a:lnTo>
                  <a:lnTo>
                    <a:pt x="7007" y="14"/>
                  </a:lnTo>
                  <a:lnTo>
                    <a:pt x="7006" y="18"/>
                  </a:lnTo>
                  <a:lnTo>
                    <a:pt x="7005" y="23"/>
                  </a:lnTo>
                  <a:lnTo>
                    <a:pt x="7006" y="28"/>
                  </a:lnTo>
                  <a:lnTo>
                    <a:pt x="7007" y="32"/>
                  </a:lnTo>
                  <a:lnTo>
                    <a:pt x="7008" y="34"/>
                  </a:lnTo>
                  <a:lnTo>
                    <a:pt x="7009" y="36"/>
                  </a:lnTo>
                  <a:lnTo>
                    <a:pt x="7012" y="40"/>
                  </a:lnTo>
                  <a:lnTo>
                    <a:pt x="7017" y="42"/>
                  </a:lnTo>
                  <a:lnTo>
                    <a:pt x="7021" y="45"/>
                  </a:lnTo>
                  <a:lnTo>
                    <a:pt x="7025" y="46"/>
                  </a:lnTo>
                  <a:lnTo>
                    <a:pt x="7029" y="46"/>
                  </a:lnTo>
                  <a:lnTo>
                    <a:pt x="7034" y="46"/>
                  </a:lnTo>
                  <a:lnTo>
                    <a:pt x="7038" y="45"/>
                  </a:lnTo>
                  <a:lnTo>
                    <a:pt x="7042" y="43"/>
                  </a:lnTo>
                  <a:lnTo>
                    <a:pt x="7046" y="40"/>
                  </a:lnTo>
                  <a:lnTo>
                    <a:pt x="7049" y="36"/>
                  </a:lnTo>
                  <a:lnTo>
                    <a:pt x="7051" y="33"/>
                  </a:lnTo>
                  <a:lnTo>
                    <a:pt x="7053" y="28"/>
                  </a:lnTo>
                  <a:lnTo>
                    <a:pt x="7053" y="23"/>
                  </a:lnTo>
                  <a:lnTo>
                    <a:pt x="7053" y="18"/>
                  </a:lnTo>
                  <a:lnTo>
                    <a:pt x="7051" y="14"/>
                  </a:lnTo>
                  <a:lnTo>
                    <a:pt x="7049" y="10"/>
                  </a:lnTo>
                  <a:lnTo>
                    <a:pt x="7046" y="7"/>
                  </a:lnTo>
                  <a:lnTo>
                    <a:pt x="7042" y="4"/>
                  </a:lnTo>
                  <a:lnTo>
                    <a:pt x="7038" y="1"/>
                  </a:lnTo>
                  <a:lnTo>
                    <a:pt x="7034" y="0"/>
                  </a:lnTo>
                  <a:lnTo>
                    <a:pt x="7029" y="0"/>
                  </a:lnTo>
                  <a:close/>
                  <a:moveTo>
                    <a:pt x="6974" y="409"/>
                  </a:moveTo>
                  <a:lnTo>
                    <a:pt x="6992" y="408"/>
                  </a:lnTo>
                  <a:lnTo>
                    <a:pt x="7001" y="407"/>
                  </a:lnTo>
                  <a:lnTo>
                    <a:pt x="7009" y="406"/>
                  </a:lnTo>
                  <a:lnTo>
                    <a:pt x="7019" y="404"/>
                  </a:lnTo>
                  <a:lnTo>
                    <a:pt x="7027" y="402"/>
                  </a:lnTo>
                  <a:lnTo>
                    <a:pt x="7035" y="399"/>
                  </a:lnTo>
                  <a:lnTo>
                    <a:pt x="7043" y="397"/>
                  </a:lnTo>
                  <a:lnTo>
                    <a:pt x="7059" y="390"/>
                  </a:lnTo>
                  <a:lnTo>
                    <a:pt x="7066" y="385"/>
                  </a:lnTo>
                  <a:lnTo>
                    <a:pt x="7073" y="381"/>
                  </a:lnTo>
                  <a:lnTo>
                    <a:pt x="7080" y="376"/>
                  </a:lnTo>
                  <a:lnTo>
                    <a:pt x="7087" y="371"/>
                  </a:lnTo>
                  <a:lnTo>
                    <a:pt x="7093" y="366"/>
                  </a:lnTo>
                  <a:lnTo>
                    <a:pt x="7099" y="361"/>
                  </a:lnTo>
                  <a:lnTo>
                    <a:pt x="7111" y="348"/>
                  </a:lnTo>
                  <a:lnTo>
                    <a:pt x="7116" y="341"/>
                  </a:lnTo>
                  <a:lnTo>
                    <a:pt x="7121" y="335"/>
                  </a:lnTo>
                  <a:lnTo>
                    <a:pt x="7129" y="320"/>
                  </a:lnTo>
                  <a:lnTo>
                    <a:pt x="7133" y="312"/>
                  </a:lnTo>
                  <a:lnTo>
                    <a:pt x="7137" y="305"/>
                  </a:lnTo>
                  <a:lnTo>
                    <a:pt x="7140" y="296"/>
                  </a:lnTo>
                  <a:lnTo>
                    <a:pt x="7143" y="288"/>
                  </a:lnTo>
                  <a:lnTo>
                    <a:pt x="7145" y="279"/>
                  </a:lnTo>
                  <a:lnTo>
                    <a:pt x="7147" y="271"/>
                  </a:lnTo>
                  <a:lnTo>
                    <a:pt x="7148" y="261"/>
                  </a:lnTo>
                  <a:lnTo>
                    <a:pt x="7150" y="252"/>
                  </a:lnTo>
                  <a:lnTo>
                    <a:pt x="7150" y="243"/>
                  </a:lnTo>
                  <a:lnTo>
                    <a:pt x="7150" y="233"/>
                  </a:lnTo>
                  <a:lnTo>
                    <a:pt x="7150" y="216"/>
                  </a:lnTo>
                  <a:lnTo>
                    <a:pt x="7147" y="200"/>
                  </a:lnTo>
                  <a:lnTo>
                    <a:pt x="7146" y="192"/>
                  </a:lnTo>
                  <a:lnTo>
                    <a:pt x="7144" y="185"/>
                  </a:lnTo>
                  <a:lnTo>
                    <a:pt x="7141" y="177"/>
                  </a:lnTo>
                  <a:lnTo>
                    <a:pt x="7139" y="169"/>
                  </a:lnTo>
                  <a:lnTo>
                    <a:pt x="7132" y="155"/>
                  </a:lnTo>
                  <a:lnTo>
                    <a:pt x="7128" y="149"/>
                  </a:lnTo>
                  <a:lnTo>
                    <a:pt x="7124" y="141"/>
                  </a:lnTo>
                  <a:lnTo>
                    <a:pt x="7120" y="135"/>
                  </a:lnTo>
                  <a:lnTo>
                    <a:pt x="7115" y="129"/>
                  </a:lnTo>
                  <a:lnTo>
                    <a:pt x="7111" y="124"/>
                  </a:lnTo>
                  <a:lnTo>
                    <a:pt x="7106" y="118"/>
                  </a:lnTo>
                  <a:lnTo>
                    <a:pt x="7094" y="107"/>
                  </a:lnTo>
                  <a:lnTo>
                    <a:pt x="7088" y="102"/>
                  </a:lnTo>
                  <a:lnTo>
                    <a:pt x="7082" y="98"/>
                  </a:lnTo>
                  <a:lnTo>
                    <a:pt x="7076" y="94"/>
                  </a:lnTo>
                  <a:lnTo>
                    <a:pt x="7068" y="90"/>
                  </a:lnTo>
                  <a:lnTo>
                    <a:pt x="7061" y="85"/>
                  </a:lnTo>
                  <a:lnTo>
                    <a:pt x="7055" y="82"/>
                  </a:lnTo>
                  <a:lnTo>
                    <a:pt x="7047" y="80"/>
                  </a:lnTo>
                  <a:lnTo>
                    <a:pt x="7039" y="77"/>
                  </a:lnTo>
                  <a:lnTo>
                    <a:pt x="7032" y="75"/>
                  </a:lnTo>
                  <a:lnTo>
                    <a:pt x="7024" y="73"/>
                  </a:lnTo>
                  <a:lnTo>
                    <a:pt x="7007" y="71"/>
                  </a:lnTo>
                  <a:lnTo>
                    <a:pt x="6990" y="70"/>
                  </a:lnTo>
                  <a:lnTo>
                    <a:pt x="6980" y="70"/>
                  </a:lnTo>
                  <a:lnTo>
                    <a:pt x="6970" y="71"/>
                  </a:lnTo>
                  <a:lnTo>
                    <a:pt x="6961" y="72"/>
                  </a:lnTo>
                  <a:lnTo>
                    <a:pt x="6950" y="74"/>
                  </a:lnTo>
                  <a:lnTo>
                    <a:pt x="6942" y="76"/>
                  </a:lnTo>
                  <a:lnTo>
                    <a:pt x="6933" y="78"/>
                  </a:lnTo>
                  <a:lnTo>
                    <a:pt x="6925" y="81"/>
                  </a:lnTo>
                  <a:lnTo>
                    <a:pt x="6916" y="84"/>
                  </a:lnTo>
                  <a:lnTo>
                    <a:pt x="6908" y="89"/>
                  </a:lnTo>
                  <a:lnTo>
                    <a:pt x="6900" y="93"/>
                  </a:lnTo>
                  <a:lnTo>
                    <a:pt x="6885" y="101"/>
                  </a:lnTo>
                  <a:lnTo>
                    <a:pt x="6879" y="106"/>
                  </a:lnTo>
                  <a:lnTo>
                    <a:pt x="6873" y="112"/>
                  </a:lnTo>
                  <a:lnTo>
                    <a:pt x="6867" y="118"/>
                  </a:lnTo>
                  <a:lnTo>
                    <a:pt x="6860" y="124"/>
                  </a:lnTo>
                  <a:lnTo>
                    <a:pt x="6855" y="130"/>
                  </a:lnTo>
                  <a:lnTo>
                    <a:pt x="6850" y="136"/>
                  </a:lnTo>
                  <a:lnTo>
                    <a:pt x="6845" y="143"/>
                  </a:lnTo>
                  <a:lnTo>
                    <a:pt x="6841" y="150"/>
                  </a:lnTo>
                  <a:lnTo>
                    <a:pt x="6836" y="157"/>
                  </a:lnTo>
                  <a:lnTo>
                    <a:pt x="6833" y="164"/>
                  </a:lnTo>
                  <a:lnTo>
                    <a:pt x="6825" y="180"/>
                  </a:lnTo>
                  <a:lnTo>
                    <a:pt x="6823" y="188"/>
                  </a:lnTo>
                  <a:lnTo>
                    <a:pt x="6820" y="196"/>
                  </a:lnTo>
                  <a:lnTo>
                    <a:pt x="6818" y="204"/>
                  </a:lnTo>
                  <a:lnTo>
                    <a:pt x="6817" y="213"/>
                  </a:lnTo>
                  <a:lnTo>
                    <a:pt x="6815" y="221"/>
                  </a:lnTo>
                  <a:lnTo>
                    <a:pt x="6814" y="229"/>
                  </a:lnTo>
                  <a:lnTo>
                    <a:pt x="6814" y="246"/>
                  </a:lnTo>
                  <a:lnTo>
                    <a:pt x="6814" y="256"/>
                  </a:lnTo>
                  <a:lnTo>
                    <a:pt x="6815" y="265"/>
                  </a:lnTo>
                  <a:lnTo>
                    <a:pt x="6816" y="275"/>
                  </a:lnTo>
                  <a:lnTo>
                    <a:pt x="6817" y="284"/>
                  </a:lnTo>
                  <a:lnTo>
                    <a:pt x="6819" y="292"/>
                  </a:lnTo>
                  <a:lnTo>
                    <a:pt x="6822" y="301"/>
                  </a:lnTo>
                  <a:lnTo>
                    <a:pt x="6825" y="309"/>
                  </a:lnTo>
                  <a:lnTo>
                    <a:pt x="6828" y="316"/>
                  </a:lnTo>
                  <a:lnTo>
                    <a:pt x="6833" y="323"/>
                  </a:lnTo>
                  <a:lnTo>
                    <a:pt x="6836" y="331"/>
                  </a:lnTo>
                  <a:lnTo>
                    <a:pt x="6841" y="338"/>
                  </a:lnTo>
                  <a:lnTo>
                    <a:pt x="6845" y="344"/>
                  </a:lnTo>
                  <a:lnTo>
                    <a:pt x="6855" y="356"/>
                  </a:lnTo>
                  <a:lnTo>
                    <a:pt x="6860" y="362"/>
                  </a:lnTo>
                  <a:lnTo>
                    <a:pt x="6867" y="368"/>
                  </a:lnTo>
                  <a:lnTo>
                    <a:pt x="6878" y="377"/>
                  </a:lnTo>
                  <a:lnTo>
                    <a:pt x="6885" y="381"/>
                  </a:lnTo>
                  <a:lnTo>
                    <a:pt x="6891" y="385"/>
                  </a:lnTo>
                  <a:lnTo>
                    <a:pt x="6905" y="393"/>
                  </a:lnTo>
                  <a:lnTo>
                    <a:pt x="6918" y="399"/>
                  </a:lnTo>
                  <a:lnTo>
                    <a:pt x="6932" y="403"/>
                  </a:lnTo>
                  <a:lnTo>
                    <a:pt x="6946" y="406"/>
                  </a:lnTo>
                  <a:lnTo>
                    <a:pt x="6960" y="408"/>
                  </a:lnTo>
                  <a:lnTo>
                    <a:pt x="6974" y="409"/>
                  </a:lnTo>
                  <a:close/>
                  <a:moveTo>
                    <a:pt x="6986" y="384"/>
                  </a:moveTo>
                  <a:lnTo>
                    <a:pt x="6972" y="383"/>
                  </a:lnTo>
                  <a:lnTo>
                    <a:pt x="6965" y="382"/>
                  </a:lnTo>
                  <a:lnTo>
                    <a:pt x="6959" y="381"/>
                  </a:lnTo>
                  <a:lnTo>
                    <a:pt x="6952" y="379"/>
                  </a:lnTo>
                  <a:lnTo>
                    <a:pt x="6946" y="377"/>
                  </a:lnTo>
                  <a:lnTo>
                    <a:pt x="6934" y="372"/>
                  </a:lnTo>
                  <a:lnTo>
                    <a:pt x="6929" y="370"/>
                  </a:lnTo>
                  <a:lnTo>
                    <a:pt x="6924" y="366"/>
                  </a:lnTo>
                  <a:lnTo>
                    <a:pt x="6918" y="363"/>
                  </a:lnTo>
                  <a:lnTo>
                    <a:pt x="6913" y="359"/>
                  </a:lnTo>
                  <a:lnTo>
                    <a:pt x="6904" y="350"/>
                  </a:lnTo>
                  <a:lnTo>
                    <a:pt x="6896" y="341"/>
                  </a:lnTo>
                  <a:lnTo>
                    <a:pt x="6888" y="330"/>
                  </a:lnTo>
                  <a:lnTo>
                    <a:pt x="6881" y="318"/>
                  </a:lnTo>
                  <a:lnTo>
                    <a:pt x="6879" y="312"/>
                  </a:lnTo>
                  <a:lnTo>
                    <a:pt x="6876" y="306"/>
                  </a:lnTo>
                  <a:lnTo>
                    <a:pt x="6872" y="292"/>
                  </a:lnTo>
                  <a:lnTo>
                    <a:pt x="6868" y="278"/>
                  </a:lnTo>
                  <a:lnTo>
                    <a:pt x="6866" y="263"/>
                  </a:lnTo>
                  <a:lnTo>
                    <a:pt x="6864" y="248"/>
                  </a:lnTo>
                  <a:lnTo>
                    <a:pt x="6864" y="231"/>
                  </a:lnTo>
                  <a:lnTo>
                    <a:pt x="6864" y="216"/>
                  </a:lnTo>
                  <a:lnTo>
                    <a:pt x="6865" y="209"/>
                  </a:lnTo>
                  <a:lnTo>
                    <a:pt x="6866" y="201"/>
                  </a:lnTo>
                  <a:lnTo>
                    <a:pt x="6869" y="188"/>
                  </a:lnTo>
                  <a:lnTo>
                    <a:pt x="6870" y="181"/>
                  </a:lnTo>
                  <a:lnTo>
                    <a:pt x="6872" y="174"/>
                  </a:lnTo>
                  <a:lnTo>
                    <a:pt x="6877" y="163"/>
                  </a:lnTo>
                  <a:lnTo>
                    <a:pt x="6882" y="152"/>
                  </a:lnTo>
                  <a:lnTo>
                    <a:pt x="6886" y="147"/>
                  </a:lnTo>
                  <a:lnTo>
                    <a:pt x="6889" y="141"/>
                  </a:lnTo>
                  <a:lnTo>
                    <a:pt x="6892" y="136"/>
                  </a:lnTo>
                  <a:lnTo>
                    <a:pt x="6897" y="132"/>
                  </a:lnTo>
                  <a:lnTo>
                    <a:pt x="6905" y="124"/>
                  </a:lnTo>
                  <a:lnTo>
                    <a:pt x="6909" y="120"/>
                  </a:lnTo>
                  <a:lnTo>
                    <a:pt x="6914" y="117"/>
                  </a:lnTo>
                  <a:lnTo>
                    <a:pt x="6918" y="113"/>
                  </a:lnTo>
                  <a:lnTo>
                    <a:pt x="6924" y="110"/>
                  </a:lnTo>
                  <a:lnTo>
                    <a:pt x="6934" y="105"/>
                  </a:lnTo>
                  <a:lnTo>
                    <a:pt x="6944" y="101"/>
                  </a:lnTo>
                  <a:lnTo>
                    <a:pt x="6950" y="99"/>
                  </a:lnTo>
                  <a:lnTo>
                    <a:pt x="6957" y="98"/>
                  </a:lnTo>
                  <a:lnTo>
                    <a:pt x="6968" y="96"/>
                  </a:lnTo>
                  <a:lnTo>
                    <a:pt x="6974" y="96"/>
                  </a:lnTo>
                  <a:lnTo>
                    <a:pt x="6980" y="95"/>
                  </a:lnTo>
                  <a:lnTo>
                    <a:pt x="6994" y="96"/>
                  </a:lnTo>
                  <a:lnTo>
                    <a:pt x="7006" y="98"/>
                  </a:lnTo>
                  <a:lnTo>
                    <a:pt x="7012" y="99"/>
                  </a:lnTo>
                  <a:lnTo>
                    <a:pt x="7018" y="101"/>
                  </a:lnTo>
                  <a:lnTo>
                    <a:pt x="7024" y="103"/>
                  </a:lnTo>
                  <a:lnTo>
                    <a:pt x="7029" y="105"/>
                  </a:lnTo>
                  <a:lnTo>
                    <a:pt x="7035" y="108"/>
                  </a:lnTo>
                  <a:lnTo>
                    <a:pt x="7040" y="110"/>
                  </a:lnTo>
                  <a:lnTo>
                    <a:pt x="7050" y="118"/>
                  </a:lnTo>
                  <a:lnTo>
                    <a:pt x="7055" y="121"/>
                  </a:lnTo>
                  <a:lnTo>
                    <a:pt x="7059" y="125"/>
                  </a:lnTo>
                  <a:lnTo>
                    <a:pt x="7067" y="134"/>
                  </a:lnTo>
                  <a:lnTo>
                    <a:pt x="7075" y="143"/>
                  </a:lnTo>
                  <a:lnTo>
                    <a:pt x="7082" y="154"/>
                  </a:lnTo>
                  <a:lnTo>
                    <a:pt x="7087" y="166"/>
                  </a:lnTo>
                  <a:lnTo>
                    <a:pt x="7090" y="172"/>
                  </a:lnTo>
                  <a:lnTo>
                    <a:pt x="7092" y="179"/>
                  </a:lnTo>
                  <a:lnTo>
                    <a:pt x="7096" y="192"/>
                  </a:lnTo>
                  <a:lnTo>
                    <a:pt x="7098" y="206"/>
                  </a:lnTo>
                  <a:lnTo>
                    <a:pt x="7099" y="215"/>
                  </a:lnTo>
                  <a:lnTo>
                    <a:pt x="7100" y="222"/>
                  </a:lnTo>
                  <a:lnTo>
                    <a:pt x="7100" y="239"/>
                  </a:lnTo>
                  <a:lnTo>
                    <a:pt x="7100" y="251"/>
                  </a:lnTo>
                  <a:lnTo>
                    <a:pt x="7099" y="263"/>
                  </a:lnTo>
                  <a:lnTo>
                    <a:pt x="7097" y="277"/>
                  </a:lnTo>
                  <a:lnTo>
                    <a:pt x="7094" y="289"/>
                  </a:lnTo>
                  <a:lnTo>
                    <a:pt x="7090" y="302"/>
                  </a:lnTo>
                  <a:lnTo>
                    <a:pt x="7085" y="314"/>
                  </a:lnTo>
                  <a:lnTo>
                    <a:pt x="7080" y="325"/>
                  </a:lnTo>
                  <a:lnTo>
                    <a:pt x="7077" y="331"/>
                  </a:lnTo>
                  <a:lnTo>
                    <a:pt x="7072" y="336"/>
                  </a:lnTo>
                  <a:lnTo>
                    <a:pt x="7069" y="341"/>
                  </a:lnTo>
                  <a:lnTo>
                    <a:pt x="7065" y="346"/>
                  </a:lnTo>
                  <a:lnTo>
                    <a:pt x="7057" y="355"/>
                  </a:lnTo>
                  <a:lnTo>
                    <a:pt x="7048" y="364"/>
                  </a:lnTo>
                  <a:lnTo>
                    <a:pt x="7042" y="367"/>
                  </a:lnTo>
                  <a:lnTo>
                    <a:pt x="7037" y="371"/>
                  </a:lnTo>
                  <a:lnTo>
                    <a:pt x="7032" y="373"/>
                  </a:lnTo>
                  <a:lnTo>
                    <a:pt x="7026" y="376"/>
                  </a:lnTo>
                  <a:lnTo>
                    <a:pt x="7020" y="378"/>
                  </a:lnTo>
                  <a:lnTo>
                    <a:pt x="7013" y="380"/>
                  </a:lnTo>
                  <a:lnTo>
                    <a:pt x="7007" y="382"/>
                  </a:lnTo>
                  <a:lnTo>
                    <a:pt x="7000" y="383"/>
                  </a:lnTo>
                  <a:lnTo>
                    <a:pt x="6993" y="383"/>
                  </a:lnTo>
                  <a:lnTo>
                    <a:pt x="6986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608888" y="404813"/>
              <a:ext cx="3835400" cy="558800"/>
            </a:xfrm>
            <a:custGeom>
              <a:avLst/>
              <a:gdLst>
                <a:gd name="T0" fmla="*/ 437 w 7248"/>
                <a:gd name="T1" fmla="*/ 981 h 1058"/>
                <a:gd name="T2" fmla="*/ 30 w 7248"/>
                <a:gd name="T3" fmla="*/ 964 h 1058"/>
                <a:gd name="T4" fmla="*/ 67 w 7248"/>
                <a:gd name="T5" fmla="*/ 106 h 1058"/>
                <a:gd name="T6" fmla="*/ 437 w 7248"/>
                <a:gd name="T7" fmla="*/ 29 h 1058"/>
                <a:gd name="T8" fmla="*/ 874 w 7248"/>
                <a:gd name="T9" fmla="*/ 64 h 1058"/>
                <a:gd name="T10" fmla="*/ 879 w 7248"/>
                <a:gd name="T11" fmla="*/ 937 h 1058"/>
                <a:gd name="T12" fmla="*/ 1945 w 7248"/>
                <a:gd name="T13" fmla="*/ 665 h 1058"/>
                <a:gd name="T14" fmla="*/ 1475 w 7248"/>
                <a:gd name="T15" fmla="*/ 1055 h 1058"/>
                <a:gd name="T16" fmla="*/ 988 w 7248"/>
                <a:gd name="T17" fmla="*/ 837 h 1058"/>
                <a:gd name="T18" fmla="*/ 986 w 7248"/>
                <a:gd name="T19" fmla="*/ 249 h 1058"/>
                <a:gd name="T20" fmla="*/ 1518 w 7248"/>
                <a:gd name="T21" fmla="*/ 2 h 1058"/>
                <a:gd name="T22" fmla="*/ 1930 w 7248"/>
                <a:gd name="T23" fmla="*/ 313 h 1058"/>
                <a:gd name="T24" fmla="*/ 1267 w 7248"/>
                <a:gd name="T25" fmla="*/ 892 h 1058"/>
                <a:gd name="T26" fmla="*/ 1668 w 7248"/>
                <a:gd name="T27" fmla="*/ 811 h 1058"/>
                <a:gd name="T28" fmla="*/ 1633 w 7248"/>
                <a:gd name="T29" fmla="*/ 191 h 1058"/>
                <a:gd name="T30" fmla="*/ 1213 w 7248"/>
                <a:gd name="T31" fmla="*/ 215 h 1058"/>
                <a:gd name="T32" fmla="*/ 2419 w 7248"/>
                <a:gd name="T33" fmla="*/ 952 h 1058"/>
                <a:gd name="T34" fmla="*/ 2049 w 7248"/>
                <a:gd name="T35" fmla="*/ 1028 h 1058"/>
                <a:gd name="T36" fmla="*/ 2156 w 7248"/>
                <a:gd name="T37" fmla="*/ 160 h 1058"/>
                <a:gd name="T38" fmla="*/ 2537 w 7248"/>
                <a:gd name="T39" fmla="*/ 17 h 1058"/>
                <a:gd name="T40" fmla="*/ 2875 w 7248"/>
                <a:gd name="T41" fmla="*/ 274 h 1058"/>
                <a:gd name="T42" fmla="*/ 2489 w 7248"/>
                <a:gd name="T43" fmla="*/ 610 h 1058"/>
                <a:gd name="T44" fmla="*/ 2614 w 7248"/>
                <a:gd name="T45" fmla="*/ 441 h 1058"/>
                <a:gd name="T46" fmla="*/ 2555 w 7248"/>
                <a:gd name="T47" fmla="*/ 135 h 1058"/>
                <a:gd name="T48" fmla="*/ 2950 w 7248"/>
                <a:gd name="T49" fmla="*/ 86 h 1058"/>
                <a:gd name="T50" fmla="*/ 3370 w 7248"/>
                <a:gd name="T51" fmla="*/ 80 h 1058"/>
                <a:gd name="T52" fmla="*/ 3292 w 7248"/>
                <a:gd name="T53" fmla="*/ 940 h 1058"/>
                <a:gd name="T54" fmla="*/ 2953 w 7248"/>
                <a:gd name="T55" fmla="*/ 1036 h 1058"/>
                <a:gd name="T56" fmla="*/ 3056 w 7248"/>
                <a:gd name="T57" fmla="*/ 880 h 1058"/>
                <a:gd name="T58" fmla="*/ 4199 w 7248"/>
                <a:gd name="T59" fmla="*/ 1023 h 1058"/>
                <a:gd name="T60" fmla="*/ 3668 w 7248"/>
                <a:gd name="T61" fmla="*/ 945 h 1058"/>
                <a:gd name="T62" fmla="*/ 3498 w 7248"/>
                <a:gd name="T63" fmla="*/ 412 h 1058"/>
                <a:gd name="T64" fmla="*/ 3962 w 7248"/>
                <a:gd name="T65" fmla="*/ 5 h 1058"/>
                <a:gd name="T66" fmla="*/ 4432 w 7248"/>
                <a:gd name="T67" fmla="*/ 178 h 1058"/>
                <a:gd name="T68" fmla="*/ 3765 w 7248"/>
                <a:gd name="T69" fmla="*/ 779 h 1058"/>
                <a:gd name="T70" fmla="*/ 4149 w 7248"/>
                <a:gd name="T71" fmla="*/ 917 h 1058"/>
                <a:gd name="T72" fmla="*/ 4287 w 7248"/>
                <a:gd name="T73" fmla="*/ 316 h 1058"/>
                <a:gd name="T74" fmla="*/ 3884 w 7248"/>
                <a:gd name="T75" fmla="*/ 136 h 1058"/>
                <a:gd name="T76" fmla="*/ 5195 w 7248"/>
                <a:gd name="T77" fmla="*/ 245 h 1058"/>
                <a:gd name="T78" fmla="*/ 4927 w 7248"/>
                <a:gd name="T79" fmla="*/ 112 h 1058"/>
                <a:gd name="T80" fmla="*/ 5163 w 7248"/>
                <a:gd name="T81" fmla="*/ 495 h 1058"/>
                <a:gd name="T82" fmla="*/ 5271 w 7248"/>
                <a:gd name="T83" fmla="*/ 913 h 1058"/>
                <a:gd name="T84" fmla="*/ 4745 w 7248"/>
                <a:gd name="T85" fmla="*/ 1037 h 1058"/>
                <a:gd name="T86" fmla="*/ 4744 w 7248"/>
                <a:gd name="T87" fmla="*/ 824 h 1058"/>
                <a:gd name="T88" fmla="*/ 5070 w 7248"/>
                <a:gd name="T89" fmla="*/ 886 h 1058"/>
                <a:gd name="T90" fmla="*/ 4764 w 7248"/>
                <a:gd name="T91" fmla="*/ 454 h 1058"/>
                <a:gd name="T92" fmla="*/ 4743 w 7248"/>
                <a:gd name="T93" fmla="*/ 88 h 1058"/>
                <a:gd name="T94" fmla="*/ 5254 w 7248"/>
                <a:gd name="T95" fmla="*/ 62 h 1058"/>
                <a:gd name="T96" fmla="*/ 7099 w 7248"/>
                <a:gd name="T97" fmla="*/ 891 h 1058"/>
                <a:gd name="T98" fmla="*/ 6526 w 7248"/>
                <a:gd name="T99" fmla="*/ 1031 h 1058"/>
                <a:gd name="T100" fmla="*/ 6184 w 7248"/>
                <a:gd name="T101" fmla="*/ 588 h 1058"/>
                <a:gd name="T102" fmla="*/ 6445 w 7248"/>
                <a:gd name="T103" fmla="*/ 79 h 1058"/>
                <a:gd name="T104" fmla="*/ 7012 w 7248"/>
                <a:gd name="T105" fmla="*/ 75 h 1058"/>
                <a:gd name="T106" fmla="*/ 6413 w 7248"/>
                <a:gd name="T107" fmla="*/ 550 h 1058"/>
                <a:gd name="T108" fmla="*/ 6739 w 7248"/>
                <a:gd name="T109" fmla="*/ 953 h 1058"/>
                <a:gd name="T110" fmla="*/ 7017 w 7248"/>
                <a:gd name="T111" fmla="*/ 563 h 1058"/>
                <a:gd name="T112" fmla="*/ 6729 w 7248"/>
                <a:gd name="T113" fmla="*/ 105 h 1058"/>
                <a:gd name="T114" fmla="*/ 6416 w 7248"/>
                <a:gd name="T115" fmla="*/ 419 h 1058"/>
                <a:gd name="T116" fmla="*/ 6158 w 7248"/>
                <a:gd name="T117" fmla="*/ 262 h 1058"/>
                <a:gd name="T118" fmla="*/ 5877 w 7248"/>
                <a:gd name="T119" fmla="*/ 922 h 1058"/>
                <a:gd name="T120" fmla="*/ 5937 w 7248"/>
                <a:gd name="T121" fmla="*/ 1041 h 1058"/>
                <a:gd name="T122" fmla="*/ 5646 w 7248"/>
                <a:gd name="T123" fmla="*/ 921 h 1058"/>
                <a:gd name="T124" fmla="*/ 5371 w 7248"/>
                <a:gd name="T125" fmla="*/ 2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8" h="1058">
                  <a:moveTo>
                    <a:pt x="322" y="544"/>
                  </a:moveTo>
                  <a:lnTo>
                    <a:pt x="323" y="550"/>
                  </a:lnTo>
                  <a:lnTo>
                    <a:pt x="324" y="564"/>
                  </a:lnTo>
                  <a:lnTo>
                    <a:pt x="325" y="604"/>
                  </a:lnTo>
                  <a:lnTo>
                    <a:pt x="326" y="658"/>
                  </a:lnTo>
                  <a:lnTo>
                    <a:pt x="326" y="719"/>
                  </a:lnTo>
                  <a:lnTo>
                    <a:pt x="327" y="880"/>
                  </a:lnTo>
                  <a:lnTo>
                    <a:pt x="327" y="891"/>
                  </a:lnTo>
                  <a:lnTo>
                    <a:pt x="327" y="896"/>
                  </a:lnTo>
                  <a:lnTo>
                    <a:pt x="328" y="900"/>
                  </a:lnTo>
                  <a:lnTo>
                    <a:pt x="329" y="908"/>
                  </a:lnTo>
                  <a:lnTo>
                    <a:pt x="331" y="915"/>
                  </a:lnTo>
                  <a:lnTo>
                    <a:pt x="333" y="923"/>
                  </a:lnTo>
                  <a:lnTo>
                    <a:pt x="336" y="928"/>
                  </a:lnTo>
                  <a:lnTo>
                    <a:pt x="338" y="931"/>
                  </a:lnTo>
                  <a:lnTo>
                    <a:pt x="340" y="933"/>
                  </a:lnTo>
                  <a:lnTo>
                    <a:pt x="344" y="938"/>
                  </a:lnTo>
                  <a:lnTo>
                    <a:pt x="348" y="940"/>
                  </a:lnTo>
                  <a:lnTo>
                    <a:pt x="350" y="942"/>
                  </a:lnTo>
                  <a:lnTo>
                    <a:pt x="357" y="945"/>
                  </a:lnTo>
                  <a:lnTo>
                    <a:pt x="364" y="949"/>
                  </a:lnTo>
                  <a:lnTo>
                    <a:pt x="371" y="952"/>
                  </a:lnTo>
                  <a:lnTo>
                    <a:pt x="381" y="955"/>
                  </a:lnTo>
                  <a:lnTo>
                    <a:pt x="391" y="958"/>
                  </a:lnTo>
                  <a:lnTo>
                    <a:pt x="415" y="963"/>
                  </a:lnTo>
                  <a:lnTo>
                    <a:pt x="423" y="965"/>
                  </a:lnTo>
                  <a:lnTo>
                    <a:pt x="426" y="967"/>
                  </a:lnTo>
                  <a:lnTo>
                    <a:pt x="428" y="968"/>
                  </a:lnTo>
                  <a:lnTo>
                    <a:pt x="431" y="970"/>
                  </a:lnTo>
                  <a:lnTo>
                    <a:pt x="433" y="972"/>
                  </a:lnTo>
                  <a:lnTo>
                    <a:pt x="434" y="974"/>
                  </a:lnTo>
                  <a:lnTo>
                    <a:pt x="436" y="976"/>
                  </a:lnTo>
                  <a:lnTo>
                    <a:pt x="437" y="979"/>
                  </a:lnTo>
                  <a:lnTo>
                    <a:pt x="437" y="981"/>
                  </a:lnTo>
                  <a:lnTo>
                    <a:pt x="437" y="986"/>
                  </a:lnTo>
                  <a:lnTo>
                    <a:pt x="437" y="989"/>
                  </a:lnTo>
                  <a:lnTo>
                    <a:pt x="436" y="992"/>
                  </a:lnTo>
                  <a:lnTo>
                    <a:pt x="434" y="997"/>
                  </a:lnTo>
                  <a:lnTo>
                    <a:pt x="423" y="1026"/>
                  </a:lnTo>
                  <a:lnTo>
                    <a:pt x="421" y="1029"/>
                  </a:lnTo>
                  <a:lnTo>
                    <a:pt x="418" y="1032"/>
                  </a:lnTo>
                  <a:lnTo>
                    <a:pt x="415" y="1034"/>
                  </a:lnTo>
                  <a:lnTo>
                    <a:pt x="412" y="1036"/>
                  </a:lnTo>
                  <a:lnTo>
                    <a:pt x="407" y="1039"/>
                  </a:lnTo>
                  <a:lnTo>
                    <a:pt x="403" y="1040"/>
                  </a:lnTo>
                  <a:lnTo>
                    <a:pt x="399" y="1041"/>
                  </a:lnTo>
                  <a:lnTo>
                    <a:pt x="394" y="1041"/>
                  </a:lnTo>
                  <a:lnTo>
                    <a:pt x="26" y="1041"/>
                  </a:lnTo>
                  <a:lnTo>
                    <a:pt x="22" y="1041"/>
                  </a:lnTo>
                  <a:lnTo>
                    <a:pt x="17" y="1040"/>
                  </a:lnTo>
                  <a:lnTo>
                    <a:pt x="11" y="1037"/>
                  </a:lnTo>
                  <a:lnTo>
                    <a:pt x="8" y="1036"/>
                  </a:lnTo>
                  <a:lnTo>
                    <a:pt x="6" y="1035"/>
                  </a:lnTo>
                  <a:lnTo>
                    <a:pt x="4" y="1033"/>
                  </a:lnTo>
                  <a:lnTo>
                    <a:pt x="3" y="1031"/>
                  </a:lnTo>
                  <a:lnTo>
                    <a:pt x="1" y="1028"/>
                  </a:lnTo>
                  <a:lnTo>
                    <a:pt x="1" y="1027"/>
                  </a:lnTo>
                  <a:lnTo>
                    <a:pt x="1" y="1026"/>
                  </a:lnTo>
                  <a:lnTo>
                    <a:pt x="0" y="1022"/>
                  </a:lnTo>
                  <a:lnTo>
                    <a:pt x="0" y="1018"/>
                  </a:lnTo>
                  <a:lnTo>
                    <a:pt x="1" y="1014"/>
                  </a:lnTo>
                  <a:lnTo>
                    <a:pt x="2" y="1009"/>
                  </a:lnTo>
                  <a:lnTo>
                    <a:pt x="11" y="985"/>
                  </a:lnTo>
                  <a:lnTo>
                    <a:pt x="13" y="979"/>
                  </a:lnTo>
                  <a:lnTo>
                    <a:pt x="18" y="973"/>
                  </a:lnTo>
                  <a:lnTo>
                    <a:pt x="22" y="969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3"/>
                  </a:lnTo>
                  <a:lnTo>
                    <a:pt x="42" y="961"/>
                  </a:lnTo>
                  <a:lnTo>
                    <a:pt x="49" y="959"/>
                  </a:lnTo>
                  <a:lnTo>
                    <a:pt x="56" y="957"/>
                  </a:lnTo>
                  <a:lnTo>
                    <a:pt x="62" y="955"/>
                  </a:lnTo>
                  <a:lnTo>
                    <a:pt x="68" y="953"/>
                  </a:lnTo>
                  <a:lnTo>
                    <a:pt x="73" y="950"/>
                  </a:lnTo>
                  <a:lnTo>
                    <a:pt x="80" y="945"/>
                  </a:lnTo>
                  <a:lnTo>
                    <a:pt x="85" y="941"/>
                  </a:lnTo>
                  <a:lnTo>
                    <a:pt x="90" y="937"/>
                  </a:lnTo>
                  <a:lnTo>
                    <a:pt x="95" y="932"/>
                  </a:lnTo>
                  <a:lnTo>
                    <a:pt x="99" y="927"/>
                  </a:lnTo>
                  <a:lnTo>
                    <a:pt x="102" y="921"/>
                  </a:lnTo>
                  <a:lnTo>
                    <a:pt x="107" y="913"/>
                  </a:lnTo>
                  <a:lnTo>
                    <a:pt x="109" y="906"/>
                  </a:lnTo>
                  <a:lnTo>
                    <a:pt x="111" y="899"/>
                  </a:lnTo>
                  <a:lnTo>
                    <a:pt x="112" y="890"/>
                  </a:lnTo>
                  <a:lnTo>
                    <a:pt x="112" y="880"/>
                  </a:lnTo>
                  <a:lnTo>
                    <a:pt x="112" y="177"/>
                  </a:lnTo>
                  <a:lnTo>
                    <a:pt x="112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49"/>
                  </a:lnTo>
                  <a:lnTo>
                    <a:pt x="109" y="142"/>
                  </a:lnTo>
                  <a:lnTo>
                    <a:pt x="105" y="136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89" y="116"/>
                  </a:lnTo>
                  <a:lnTo>
                    <a:pt x="83" y="112"/>
                  </a:lnTo>
                  <a:lnTo>
                    <a:pt x="76" y="109"/>
                  </a:lnTo>
                  <a:lnTo>
                    <a:pt x="67" y="106"/>
                  </a:lnTo>
                  <a:lnTo>
                    <a:pt x="58" y="102"/>
                  </a:lnTo>
                  <a:lnTo>
                    <a:pt x="48" y="100"/>
                  </a:lnTo>
                  <a:lnTo>
                    <a:pt x="24" y="94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1" y="25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6" y="17"/>
                  </a:lnTo>
                  <a:lnTo>
                    <a:pt x="413" y="17"/>
                  </a:lnTo>
                  <a:lnTo>
                    <a:pt x="418" y="18"/>
                  </a:lnTo>
                  <a:lnTo>
                    <a:pt x="423" y="18"/>
                  </a:lnTo>
                  <a:lnTo>
                    <a:pt x="428" y="20"/>
                  </a:lnTo>
                  <a:lnTo>
                    <a:pt x="430" y="21"/>
                  </a:lnTo>
                  <a:lnTo>
                    <a:pt x="432" y="23"/>
                  </a:lnTo>
                  <a:lnTo>
                    <a:pt x="434" y="24"/>
                  </a:lnTo>
                  <a:lnTo>
                    <a:pt x="436" y="27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2"/>
                  </a:lnTo>
                  <a:lnTo>
                    <a:pt x="439" y="35"/>
                  </a:lnTo>
                  <a:lnTo>
                    <a:pt x="439" y="39"/>
                  </a:lnTo>
                  <a:lnTo>
                    <a:pt x="437" y="44"/>
                  </a:lnTo>
                  <a:lnTo>
                    <a:pt x="436" y="49"/>
                  </a:lnTo>
                  <a:lnTo>
                    <a:pt x="428" y="74"/>
                  </a:lnTo>
                  <a:lnTo>
                    <a:pt x="425" y="80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4" y="91"/>
                  </a:lnTo>
                  <a:lnTo>
                    <a:pt x="409" y="93"/>
                  </a:lnTo>
                  <a:lnTo>
                    <a:pt x="404" y="95"/>
                  </a:lnTo>
                  <a:lnTo>
                    <a:pt x="396" y="97"/>
                  </a:lnTo>
                  <a:lnTo>
                    <a:pt x="390" y="98"/>
                  </a:lnTo>
                  <a:lnTo>
                    <a:pt x="384" y="100"/>
                  </a:lnTo>
                  <a:lnTo>
                    <a:pt x="378" y="102"/>
                  </a:lnTo>
                  <a:lnTo>
                    <a:pt x="371" y="106"/>
                  </a:lnTo>
                  <a:lnTo>
                    <a:pt x="365" y="109"/>
                  </a:lnTo>
                  <a:lnTo>
                    <a:pt x="359" y="112"/>
                  </a:lnTo>
                  <a:lnTo>
                    <a:pt x="354" y="116"/>
                  </a:lnTo>
                  <a:lnTo>
                    <a:pt x="349" y="120"/>
                  </a:lnTo>
                  <a:lnTo>
                    <a:pt x="344" y="125"/>
                  </a:lnTo>
                  <a:lnTo>
                    <a:pt x="339" y="131"/>
                  </a:lnTo>
                  <a:lnTo>
                    <a:pt x="336" y="138"/>
                  </a:lnTo>
                  <a:lnTo>
                    <a:pt x="333" y="144"/>
                  </a:lnTo>
                  <a:lnTo>
                    <a:pt x="330" y="151"/>
                  </a:lnTo>
                  <a:lnTo>
                    <a:pt x="328" y="159"/>
                  </a:lnTo>
                  <a:lnTo>
                    <a:pt x="327" y="168"/>
                  </a:lnTo>
                  <a:lnTo>
                    <a:pt x="327" y="177"/>
                  </a:lnTo>
                  <a:lnTo>
                    <a:pt x="327" y="478"/>
                  </a:lnTo>
                  <a:lnTo>
                    <a:pt x="705" y="17"/>
                  </a:lnTo>
                  <a:lnTo>
                    <a:pt x="874" y="17"/>
                  </a:lnTo>
                  <a:lnTo>
                    <a:pt x="874" y="64"/>
                  </a:lnTo>
                  <a:lnTo>
                    <a:pt x="873" y="69"/>
                  </a:lnTo>
                  <a:lnTo>
                    <a:pt x="873" y="74"/>
                  </a:lnTo>
                  <a:lnTo>
                    <a:pt x="871" y="77"/>
                  </a:lnTo>
                  <a:lnTo>
                    <a:pt x="870" y="81"/>
                  </a:lnTo>
                  <a:lnTo>
                    <a:pt x="868" y="84"/>
                  </a:lnTo>
                  <a:lnTo>
                    <a:pt x="865" y="86"/>
                  </a:lnTo>
                  <a:lnTo>
                    <a:pt x="862" y="89"/>
                  </a:lnTo>
                  <a:lnTo>
                    <a:pt x="858" y="91"/>
                  </a:lnTo>
                  <a:lnTo>
                    <a:pt x="855" y="94"/>
                  </a:lnTo>
                  <a:lnTo>
                    <a:pt x="851" y="96"/>
                  </a:lnTo>
                  <a:lnTo>
                    <a:pt x="843" y="100"/>
                  </a:lnTo>
                  <a:lnTo>
                    <a:pt x="823" y="109"/>
                  </a:lnTo>
                  <a:lnTo>
                    <a:pt x="812" y="115"/>
                  </a:lnTo>
                  <a:lnTo>
                    <a:pt x="799" y="121"/>
                  </a:lnTo>
                  <a:lnTo>
                    <a:pt x="786" y="128"/>
                  </a:lnTo>
                  <a:lnTo>
                    <a:pt x="773" y="138"/>
                  </a:lnTo>
                  <a:lnTo>
                    <a:pt x="758" y="149"/>
                  </a:lnTo>
                  <a:lnTo>
                    <a:pt x="751" y="155"/>
                  </a:lnTo>
                  <a:lnTo>
                    <a:pt x="744" y="161"/>
                  </a:lnTo>
                  <a:lnTo>
                    <a:pt x="735" y="169"/>
                  </a:lnTo>
                  <a:lnTo>
                    <a:pt x="728" y="177"/>
                  </a:lnTo>
                  <a:lnTo>
                    <a:pt x="720" y="186"/>
                  </a:lnTo>
                  <a:lnTo>
                    <a:pt x="712" y="196"/>
                  </a:lnTo>
                  <a:lnTo>
                    <a:pt x="489" y="463"/>
                  </a:lnTo>
                  <a:lnTo>
                    <a:pt x="542" y="532"/>
                  </a:lnTo>
                  <a:lnTo>
                    <a:pt x="599" y="603"/>
                  </a:lnTo>
                  <a:lnTo>
                    <a:pt x="657" y="675"/>
                  </a:lnTo>
                  <a:lnTo>
                    <a:pt x="715" y="746"/>
                  </a:lnTo>
                  <a:lnTo>
                    <a:pt x="767" y="810"/>
                  </a:lnTo>
                  <a:lnTo>
                    <a:pt x="814" y="866"/>
                  </a:lnTo>
                  <a:lnTo>
                    <a:pt x="835" y="889"/>
                  </a:lnTo>
                  <a:lnTo>
                    <a:pt x="852" y="909"/>
                  </a:lnTo>
                  <a:lnTo>
                    <a:pt x="868" y="926"/>
                  </a:lnTo>
                  <a:lnTo>
                    <a:pt x="879" y="937"/>
                  </a:lnTo>
                  <a:lnTo>
                    <a:pt x="888" y="945"/>
                  </a:lnTo>
                  <a:lnTo>
                    <a:pt x="899" y="954"/>
                  </a:lnTo>
                  <a:lnTo>
                    <a:pt x="922" y="970"/>
                  </a:lnTo>
                  <a:lnTo>
                    <a:pt x="932" y="979"/>
                  </a:lnTo>
                  <a:lnTo>
                    <a:pt x="940" y="986"/>
                  </a:lnTo>
                  <a:lnTo>
                    <a:pt x="943" y="990"/>
                  </a:lnTo>
                  <a:lnTo>
                    <a:pt x="946" y="993"/>
                  </a:lnTo>
                  <a:lnTo>
                    <a:pt x="948" y="997"/>
                  </a:lnTo>
                  <a:lnTo>
                    <a:pt x="948" y="1002"/>
                  </a:lnTo>
                  <a:lnTo>
                    <a:pt x="948" y="1041"/>
                  </a:lnTo>
                  <a:lnTo>
                    <a:pt x="764" y="1041"/>
                  </a:lnTo>
                  <a:lnTo>
                    <a:pt x="753" y="1041"/>
                  </a:lnTo>
                  <a:lnTo>
                    <a:pt x="747" y="1040"/>
                  </a:lnTo>
                  <a:lnTo>
                    <a:pt x="742" y="1039"/>
                  </a:lnTo>
                  <a:lnTo>
                    <a:pt x="731" y="1035"/>
                  </a:lnTo>
                  <a:lnTo>
                    <a:pt x="721" y="1032"/>
                  </a:lnTo>
                  <a:lnTo>
                    <a:pt x="712" y="1027"/>
                  </a:lnTo>
                  <a:lnTo>
                    <a:pt x="702" y="1022"/>
                  </a:lnTo>
                  <a:lnTo>
                    <a:pt x="694" y="1016"/>
                  </a:lnTo>
                  <a:lnTo>
                    <a:pt x="685" y="1007"/>
                  </a:lnTo>
                  <a:lnTo>
                    <a:pt x="675" y="999"/>
                  </a:lnTo>
                  <a:lnTo>
                    <a:pt x="667" y="990"/>
                  </a:lnTo>
                  <a:lnTo>
                    <a:pt x="658" y="981"/>
                  </a:lnTo>
                  <a:lnTo>
                    <a:pt x="647" y="969"/>
                  </a:lnTo>
                  <a:lnTo>
                    <a:pt x="604" y="917"/>
                  </a:lnTo>
                  <a:lnTo>
                    <a:pt x="322" y="544"/>
                  </a:lnTo>
                  <a:close/>
                  <a:moveTo>
                    <a:pt x="1967" y="509"/>
                  </a:moveTo>
                  <a:lnTo>
                    <a:pt x="1967" y="536"/>
                  </a:lnTo>
                  <a:lnTo>
                    <a:pt x="1965" y="562"/>
                  </a:lnTo>
                  <a:lnTo>
                    <a:pt x="1962" y="589"/>
                  </a:lnTo>
                  <a:lnTo>
                    <a:pt x="1958" y="614"/>
                  </a:lnTo>
                  <a:lnTo>
                    <a:pt x="1953" y="640"/>
                  </a:lnTo>
                  <a:lnTo>
                    <a:pt x="1950" y="653"/>
                  </a:lnTo>
                  <a:lnTo>
                    <a:pt x="1945" y="665"/>
                  </a:lnTo>
                  <a:lnTo>
                    <a:pt x="1942" y="679"/>
                  </a:lnTo>
                  <a:lnTo>
                    <a:pt x="1938" y="691"/>
                  </a:lnTo>
                  <a:lnTo>
                    <a:pt x="1929" y="715"/>
                  </a:lnTo>
                  <a:lnTo>
                    <a:pt x="1919" y="740"/>
                  </a:lnTo>
                  <a:lnTo>
                    <a:pt x="1908" y="762"/>
                  </a:lnTo>
                  <a:lnTo>
                    <a:pt x="1896" y="786"/>
                  </a:lnTo>
                  <a:lnTo>
                    <a:pt x="1882" y="808"/>
                  </a:lnTo>
                  <a:lnTo>
                    <a:pt x="1868" y="830"/>
                  </a:lnTo>
                  <a:lnTo>
                    <a:pt x="1861" y="841"/>
                  </a:lnTo>
                  <a:lnTo>
                    <a:pt x="1852" y="851"/>
                  </a:lnTo>
                  <a:lnTo>
                    <a:pt x="1844" y="862"/>
                  </a:lnTo>
                  <a:lnTo>
                    <a:pt x="1836" y="871"/>
                  </a:lnTo>
                  <a:lnTo>
                    <a:pt x="1828" y="881"/>
                  </a:lnTo>
                  <a:lnTo>
                    <a:pt x="1818" y="891"/>
                  </a:lnTo>
                  <a:lnTo>
                    <a:pt x="1810" y="900"/>
                  </a:lnTo>
                  <a:lnTo>
                    <a:pt x="1801" y="909"/>
                  </a:lnTo>
                  <a:lnTo>
                    <a:pt x="1781" y="927"/>
                  </a:lnTo>
                  <a:lnTo>
                    <a:pt x="1760" y="943"/>
                  </a:lnTo>
                  <a:lnTo>
                    <a:pt x="1739" y="960"/>
                  </a:lnTo>
                  <a:lnTo>
                    <a:pt x="1728" y="967"/>
                  </a:lnTo>
                  <a:lnTo>
                    <a:pt x="1717" y="974"/>
                  </a:lnTo>
                  <a:lnTo>
                    <a:pt x="1693" y="988"/>
                  </a:lnTo>
                  <a:lnTo>
                    <a:pt x="1669" y="1001"/>
                  </a:lnTo>
                  <a:lnTo>
                    <a:pt x="1643" y="1013"/>
                  </a:lnTo>
                  <a:lnTo>
                    <a:pt x="1618" y="1023"/>
                  </a:lnTo>
                  <a:lnTo>
                    <a:pt x="1604" y="1027"/>
                  </a:lnTo>
                  <a:lnTo>
                    <a:pt x="1591" y="1031"/>
                  </a:lnTo>
                  <a:lnTo>
                    <a:pt x="1577" y="1035"/>
                  </a:lnTo>
                  <a:lnTo>
                    <a:pt x="1564" y="1040"/>
                  </a:lnTo>
                  <a:lnTo>
                    <a:pt x="1549" y="1043"/>
                  </a:lnTo>
                  <a:lnTo>
                    <a:pt x="1535" y="1046"/>
                  </a:lnTo>
                  <a:lnTo>
                    <a:pt x="1505" y="1051"/>
                  </a:lnTo>
                  <a:lnTo>
                    <a:pt x="1490" y="1053"/>
                  </a:lnTo>
                  <a:lnTo>
                    <a:pt x="1475" y="1055"/>
                  </a:lnTo>
                  <a:lnTo>
                    <a:pt x="1459" y="1056"/>
                  </a:lnTo>
                  <a:lnTo>
                    <a:pt x="1444" y="1057"/>
                  </a:lnTo>
                  <a:lnTo>
                    <a:pt x="1428" y="1058"/>
                  </a:lnTo>
                  <a:lnTo>
                    <a:pt x="1413" y="1058"/>
                  </a:lnTo>
                  <a:lnTo>
                    <a:pt x="1388" y="1057"/>
                  </a:lnTo>
                  <a:lnTo>
                    <a:pt x="1376" y="1057"/>
                  </a:lnTo>
                  <a:lnTo>
                    <a:pt x="1364" y="1056"/>
                  </a:lnTo>
                  <a:lnTo>
                    <a:pt x="1352" y="1054"/>
                  </a:lnTo>
                  <a:lnTo>
                    <a:pt x="1340" y="1053"/>
                  </a:lnTo>
                  <a:lnTo>
                    <a:pt x="1328" y="1051"/>
                  </a:lnTo>
                  <a:lnTo>
                    <a:pt x="1317" y="1049"/>
                  </a:lnTo>
                  <a:lnTo>
                    <a:pt x="1293" y="1044"/>
                  </a:lnTo>
                  <a:lnTo>
                    <a:pt x="1269" y="1039"/>
                  </a:lnTo>
                  <a:lnTo>
                    <a:pt x="1246" y="1031"/>
                  </a:lnTo>
                  <a:lnTo>
                    <a:pt x="1235" y="1027"/>
                  </a:lnTo>
                  <a:lnTo>
                    <a:pt x="1224" y="1023"/>
                  </a:lnTo>
                  <a:lnTo>
                    <a:pt x="1212" y="1018"/>
                  </a:lnTo>
                  <a:lnTo>
                    <a:pt x="1201" y="1014"/>
                  </a:lnTo>
                  <a:lnTo>
                    <a:pt x="1179" y="1003"/>
                  </a:lnTo>
                  <a:lnTo>
                    <a:pt x="1158" y="992"/>
                  </a:lnTo>
                  <a:lnTo>
                    <a:pt x="1138" y="980"/>
                  </a:lnTo>
                  <a:lnTo>
                    <a:pt x="1127" y="973"/>
                  </a:lnTo>
                  <a:lnTo>
                    <a:pt x="1117" y="967"/>
                  </a:lnTo>
                  <a:lnTo>
                    <a:pt x="1097" y="953"/>
                  </a:lnTo>
                  <a:lnTo>
                    <a:pt x="1088" y="945"/>
                  </a:lnTo>
                  <a:lnTo>
                    <a:pt x="1079" y="937"/>
                  </a:lnTo>
                  <a:lnTo>
                    <a:pt x="1060" y="922"/>
                  </a:lnTo>
                  <a:lnTo>
                    <a:pt x="1052" y="912"/>
                  </a:lnTo>
                  <a:lnTo>
                    <a:pt x="1043" y="904"/>
                  </a:lnTo>
                  <a:lnTo>
                    <a:pt x="1034" y="896"/>
                  </a:lnTo>
                  <a:lnTo>
                    <a:pt x="1026" y="886"/>
                  </a:lnTo>
                  <a:lnTo>
                    <a:pt x="1010" y="867"/>
                  </a:lnTo>
                  <a:lnTo>
                    <a:pt x="995" y="847"/>
                  </a:lnTo>
                  <a:lnTo>
                    <a:pt x="988" y="837"/>
                  </a:lnTo>
                  <a:lnTo>
                    <a:pt x="982" y="826"/>
                  </a:lnTo>
                  <a:lnTo>
                    <a:pt x="968" y="805"/>
                  </a:lnTo>
                  <a:lnTo>
                    <a:pt x="962" y="794"/>
                  </a:lnTo>
                  <a:lnTo>
                    <a:pt x="957" y="783"/>
                  </a:lnTo>
                  <a:lnTo>
                    <a:pt x="945" y="759"/>
                  </a:lnTo>
                  <a:lnTo>
                    <a:pt x="936" y="735"/>
                  </a:lnTo>
                  <a:lnTo>
                    <a:pt x="931" y="723"/>
                  </a:lnTo>
                  <a:lnTo>
                    <a:pt x="927" y="711"/>
                  </a:lnTo>
                  <a:lnTo>
                    <a:pt x="919" y="685"/>
                  </a:lnTo>
                  <a:lnTo>
                    <a:pt x="916" y="671"/>
                  </a:lnTo>
                  <a:lnTo>
                    <a:pt x="913" y="658"/>
                  </a:lnTo>
                  <a:lnTo>
                    <a:pt x="908" y="630"/>
                  </a:lnTo>
                  <a:lnTo>
                    <a:pt x="905" y="602"/>
                  </a:lnTo>
                  <a:lnTo>
                    <a:pt x="904" y="588"/>
                  </a:lnTo>
                  <a:lnTo>
                    <a:pt x="903" y="573"/>
                  </a:lnTo>
                  <a:lnTo>
                    <a:pt x="902" y="559"/>
                  </a:lnTo>
                  <a:lnTo>
                    <a:pt x="902" y="543"/>
                  </a:lnTo>
                  <a:lnTo>
                    <a:pt x="902" y="528"/>
                  </a:lnTo>
                  <a:lnTo>
                    <a:pt x="903" y="513"/>
                  </a:lnTo>
                  <a:lnTo>
                    <a:pt x="904" y="498"/>
                  </a:lnTo>
                  <a:lnTo>
                    <a:pt x="905" y="483"/>
                  </a:lnTo>
                  <a:lnTo>
                    <a:pt x="909" y="454"/>
                  </a:lnTo>
                  <a:lnTo>
                    <a:pt x="911" y="440"/>
                  </a:lnTo>
                  <a:lnTo>
                    <a:pt x="914" y="426"/>
                  </a:lnTo>
                  <a:lnTo>
                    <a:pt x="917" y="412"/>
                  </a:lnTo>
                  <a:lnTo>
                    <a:pt x="920" y="398"/>
                  </a:lnTo>
                  <a:lnTo>
                    <a:pt x="924" y="385"/>
                  </a:lnTo>
                  <a:lnTo>
                    <a:pt x="928" y="371"/>
                  </a:lnTo>
                  <a:lnTo>
                    <a:pt x="937" y="346"/>
                  </a:lnTo>
                  <a:lnTo>
                    <a:pt x="947" y="321"/>
                  </a:lnTo>
                  <a:lnTo>
                    <a:pt x="954" y="308"/>
                  </a:lnTo>
                  <a:lnTo>
                    <a:pt x="959" y="296"/>
                  </a:lnTo>
                  <a:lnTo>
                    <a:pt x="971" y="272"/>
                  </a:lnTo>
                  <a:lnTo>
                    <a:pt x="986" y="249"/>
                  </a:lnTo>
                  <a:lnTo>
                    <a:pt x="1000" y="228"/>
                  </a:lnTo>
                  <a:lnTo>
                    <a:pt x="1008" y="217"/>
                  </a:lnTo>
                  <a:lnTo>
                    <a:pt x="1017" y="206"/>
                  </a:lnTo>
                  <a:lnTo>
                    <a:pt x="1025" y="197"/>
                  </a:lnTo>
                  <a:lnTo>
                    <a:pt x="1033" y="186"/>
                  </a:lnTo>
                  <a:lnTo>
                    <a:pt x="1051" y="167"/>
                  </a:lnTo>
                  <a:lnTo>
                    <a:pt x="1070" y="149"/>
                  </a:lnTo>
                  <a:lnTo>
                    <a:pt x="1090" y="131"/>
                  </a:lnTo>
                  <a:lnTo>
                    <a:pt x="1099" y="123"/>
                  </a:lnTo>
                  <a:lnTo>
                    <a:pt x="1110" y="115"/>
                  </a:lnTo>
                  <a:lnTo>
                    <a:pt x="1131" y="99"/>
                  </a:lnTo>
                  <a:lnTo>
                    <a:pt x="1143" y="92"/>
                  </a:lnTo>
                  <a:lnTo>
                    <a:pt x="1154" y="85"/>
                  </a:lnTo>
                  <a:lnTo>
                    <a:pt x="1166" y="79"/>
                  </a:lnTo>
                  <a:lnTo>
                    <a:pt x="1177" y="72"/>
                  </a:lnTo>
                  <a:lnTo>
                    <a:pt x="1200" y="60"/>
                  </a:lnTo>
                  <a:lnTo>
                    <a:pt x="1225" y="49"/>
                  </a:lnTo>
                  <a:lnTo>
                    <a:pt x="1249" y="38"/>
                  </a:lnTo>
                  <a:lnTo>
                    <a:pt x="1274" y="30"/>
                  </a:lnTo>
                  <a:lnTo>
                    <a:pt x="1288" y="26"/>
                  </a:lnTo>
                  <a:lnTo>
                    <a:pt x="1300" y="22"/>
                  </a:lnTo>
                  <a:lnTo>
                    <a:pt x="1327" y="16"/>
                  </a:lnTo>
                  <a:lnTo>
                    <a:pt x="1340" y="12"/>
                  </a:lnTo>
                  <a:lnTo>
                    <a:pt x="1354" y="9"/>
                  </a:lnTo>
                  <a:lnTo>
                    <a:pt x="1381" y="5"/>
                  </a:lnTo>
                  <a:lnTo>
                    <a:pt x="1394" y="3"/>
                  </a:lnTo>
                  <a:lnTo>
                    <a:pt x="1409" y="2"/>
                  </a:lnTo>
                  <a:lnTo>
                    <a:pt x="1422" y="1"/>
                  </a:lnTo>
                  <a:lnTo>
                    <a:pt x="1437" y="0"/>
                  </a:lnTo>
                  <a:lnTo>
                    <a:pt x="1450" y="0"/>
                  </a:lnTo>
                  <a:lnTo>
                    <a:pt x="1464" y="0"/>
                  </a:lnTo>
                  <a:lnTo>
                    <a:pt x="1491" y="0"/>
                  </a:lnTo>
                  <a:lnTo>
                    <a:pt x="1505" y="1"/>
                  </a:lnTo>
                  <a:lnTo>
                    <a:pt x="1518" y="2"/>
                  </a:lnTo>
                  <a:lnTo>
                    <a:pt x="1532" y="4"/>
                  </a:lnTo>
                  <a:lnTo>
                    <a:pt x="1545" y="5"/>
                  </a:lnTo>
                  <a:lnTo>
                    <a:pt x="1558" y="8"/>
                  </a:lnTo>
                  <a:lnTo>
                    <a:pt x="1570" y="10"/>
                  </a:lnTo>
                  <a:lnTo>
                    <a:pt x="1596" y="17"/>
                  </a:lnTo>
                  <a:lnTo>
                    <a:pt x="1608" y="20"/>
                  </a:lnTo>
                  <a:lnTo>
                    <a:pt x="1620" y="23"/>
                  </a:lnTo>
                  <a:lnTo>
                    <a:pt x="1632" y="27"/>
                  </a:lnTo>
                  <a:lnTo>
                    <a:pt x="1643" y="31"/>
                  </a:lnTo>
                  <a:lnTo>
                    <a:pt x="1667" y="40"/>
                  </a:lnTo>
                  <a:lnTo>
                    <a:pt x="1690" y="51"/>
                  </a:lnTo>
                  <a:lnTo>
                    <a:pt x="1712" y="62"/>
                  </a:lnTo>
                  <a:lnTo>
                    <a:pt x="1722" y="68"/>
                  </a:lnTo>
                  <a:lnTo>
                    <a:pt x="1732" y="75"/>
                  </a:lnTo>
                  <a:lnTo>
                    <a:pt x="1753" y="88"/>
                  </a:lnTo>
                  <a:lnTo>
                    <a:pt x="1762" y="95"/>
                  </a:lnTo>
                  <a:lnTo>
                    <a:pt x="1773" y="102"/>
                  </a:lnTo>
                  <a:lnTo>
                    <a:pt x="1791" y="118"/>
                  </a:lnTo>
                  <a:lnTo>
                    <a:pt x="1801" y="126"/>
                  </a:lnTo>
                  <a:lnTo>
                    <a:pt x="1809" y="135"/>
                  </a:lnTo>
                  <a:lnTo>
                    <a:pt x="1818" y="143"/>
                  </a:lnTo>
                  <a:lnTo>
                    <a:pt x="1826" y="151"/>
                  </a:lnTo>
                  <a:lnTo>
                    <a:pt x="1835" y="160"/>
                  </a:lnTo>
                  <a:lnTo>
                    <a:pt x="1842" y="169"/>
                  </a:lnTo>
                  <a:lnTo>
                    <a:pt x="1850" y="178"/>
                  </a:lnTo>
                  <a:lnTo>
                    <a:pt x="1858" y="187"/>
                  </a:lnTo>
                  <a:lnTo>
                    <a:pt x="1865" y="197"/>
                  </a:lnTo>
                  <a:lnTo>
                    <a:pt x="1872" y="207"/>
                  </a:lnTo>
                  <a:lnTo>
                    <a:pt x="1879" y="217"/>
                  </a:lnTo>
                  <a:lnTo>
                    <a:pt x="1885" y="227"/>
                  </a:lnTo>
                  <a:lnTo>
                    <a:pt x="1899" y="247"/>
                  </a:lnTo>
                  <a:lnTo>
                    <a:pt x="1910" y="269"/>
                  </a:lnTo>
                  <a:lnTo>
                    <a:pt x="1921" y="291"/>
                  </a:lnTo>
                  <a:lnTo>
                    <a:pt x="1930" y="313"/>
                  </a:lnTo>
                  <a:lnTo>
                    <a:pt x="1935" y="325"/>
                  </a:lnTo>
                  <a:lnTo>
                    <a:pt x="1939" y="336"/>
                  </a:lnTo>
                  <a:lnTo>
                    <a:pt x="1946" y="360"/>
                  </a:lnTo>
                  <a:lnTo>
                    <a:pt x="1953" y="384"/>
                  </a:lnTo>
                  <a:lnTo>
                    <a:pt x="1956" y="395"/>
                  </a:lnTo>
                  <a:lnTo>
                    <a:pt x="1958" y="408"/>
                  </a:lnTo>
                  <a:lnTo>
                    <a:pt x="1962" y="432"/>
                  </a:lnTo>
                  <a:lnTo>
                    <a:pt x="1965" y="457"/>
                  </a:lnTo>
                  <a:lnTo>
                    <a:pt x="1967" y="483"/>
                  </a:lnTo>
                  <a:lnTo>
                    <a:pt x="1967" y="495"/>
                  </a:lnTo>
                  <a:lnTo>
                    <a:pt x="1967" y="509"/>
                  </a:lnTo>
                  <a:close/>
                  <a:moveTo>
                    <a:pt x="1131" y="492"/>
                  </a:moveTo>
                  <a:lnTo>
                    <a:pt x="1131" y="522"/>
                  </a:lnTo>
                  <a:lnTo>
                    <a:pt x="1133" y="550"/>
                  </a:lnTo>
                  <a:lnTo>
                    <a:pt x="1135" y="578"/>
                  </a:lnTo>
                  <a:lnTo>
                    <a:pt x="1138" y="604"/>
                  </a:lnTo>
                  <a:lnTo>
                    <a:pt x="1141" y="630"/>
                  </a:lnTo>
                  <a:lnTo>
                    <a:pt x="1145" y="654"/>
                  </a:lnTo>
                  <a:lnTo>
                    <a:pt x="1150" y="678"/>
                  </a:lnTo>
                  <a:lnTo>
                    <a:pt x="1155" y="699"/>
                  </a:lnTo>
                  <a:lnTo>
                    <a:pt x="1158" y="711"/>
                  </a:lnTo>
                  <a:lnTo>
                    <a:pt x="1161" y="721"/>
                  </a:lnTo>
                  <a:lnTo>
                    <a:pt x="1169" y="742"/>
                  </a:lnTo>
                  <a:lnTo>
                    <a:pt x="1176" y="760"/>
                  </a:lnTo>
                  <a:lnTo>
                    <a:pt x="1184" y="779"/>
                  </a:lnTo>
                  <a:lnTo>
                    <a:pt x="1192" y="796"/>
                  </a:lnTo>
                  <a:lnTo>
                    <a:pt x="1202" y="813"/>
                  </a:lnTo>
                  <a:lnTo>
                    <a:pt x="1211" y="829"/>
                  </a:lnTo>
                  <a:lnTo>
                    <a:pt x="1221" y="843"/>
                  </a:lnTo>
                  <a:lnTo>
                    <a:pt x="1232" y="856"/>
                  </a:lnTo>
                  <a:lnTo>
                    <a:pt x="1243" y="869"/>
                  </a:lnTo>
                  <a:lnTo>
                    <a:pt x="1256" y="881"/>
                  </a:lnTo>
                  <a:lnTo>
                    <a:pt x="1261" y="886"/>
                  </a:lnTo>
                  <a:lnTo>
                    <a:pt x="1267" y="892"/>
                  </a:lnTo>
                  <a:lnTo>
                    <a:pt x="1279" y="902"/>
                  </a:lnTo>
                  <a:lnTo>
                    <a:pt x="1293" y="911"/>
                  </a:lnTo>
                  <a:lnTo>
                    <a:pt x="1306" y="919"/>
                  </a:lnTo>
                  <a:lnTo>
                    <a:pt x="1320" y="926"/>
                  </a:lnTo>
                  <a:lnTo>
                    <a:pt x="1333" y="933"/>
                  </a:lnTo>
                  <a:lnTo>
                    <a:pt x="1348" y="938"/>
                  </a:lnTo>
                  <a:lnTo>
                    <a:pt x="1362" y="942"/>
                  </a:lnTo>
                  <a:lnTo>
                    <a:pt x="1378" y="946"/>
                  </a:lnTo>
                  <a:lnTo>
                    <a:pt x="1393" y="950"/>
                  </a:lnTo>
                  <a:lnTo>
                    <a:pt x="1409" y="952"/>
                  </a:lnTo>
                  <a:lnTo>
                    <a:pt x="1424" y="953"/>
                  </a:lnTo>
                  <a:lnTo>
                    <a:pt x="1440" y="954"/>
                  </a:lnTo>
                  <a:lnTo>
                    <a:pt x="1450" y="953"/>
                  </a:lnTo>
                  <a:lnTo>
                    <a:pt x="1459" y="953"/>
                  </a:lnTo>
                  <a:lnTo>
                    <a:pt x="1469" y="952"/>
                  </a:lnTo>
                  <a:lnTo>
                    <a:pt x="1478" y="951"/>
                  </a:lnTo>
                  <a:lnTo>
                    <a:pt x="1487" y="949"/>
                  </a:lnTo>
                  <a:lnTo>
                    <a:pt x="1497" y="947"/>
                  </a:lnTo>
                  <a:lnTo>
                    <a:pt x="1505" y="945"/>
                  </a:lnTo>
                  <a:lnTo>
                    <a:pt x="1513" y="942"/>
                  </a:lnTo>
                  <a:lnTo>
                    <a:pt x="1530" y="937"/>
                  </a:lnTo>
                  <a:lnTo>
                    <a:pt x="1538" y="934"/>
                  </a:lnTo>
                  <a:lnTo>
                    <a:pt x="1546" y="930"/>
                  </a:lnTo>
                  <a:lnTo>
                    <a:pt x="1562" y="922"/>
                  </a:lnTo>
                  <a:lnTo>
                    <a:pt x="1569" y="917"/>
                  </a:lnTo>
                  <a:lnTo>
                    <a:pt x="1576" y="913"/>
                  </a:lnTo>
                  <a:lnTo>
                    <a:pt x="1590" y="903"/>
                  </a:lnTo>
                  <a:lnTo>
                    <a:pt x="1603" y="893"/>
                  </a:lnTo>
                  <a:lnTo>
                    <a:pt x="1615" y="880"/>
                  </a:lnTo>
                  <a:lnTo>
                    <a:pt x="1627" y="868"/>
                  </a:lnTo>
                  <a:lnTo>
                    <a:pt x="1638" y="854"/>
                  </a:lnTo>
                  <a:lnTo>
                    <a:pt x="1650" y="841"/>
                  </a:lnTo>
                  <a:lnTo>
                    <a:pt x="1659" y="826"/>
                  </a:lnTo>
                  <a:lnTo>
                    <a:pt x="1668" y="811"/>
                  </a:lnTo>
                  <a:lnTo>
                    <a:pt x="1678" y="795"/>
                  </a:lnTo>
                  <a:lnTo>
                    <a:pt x="1686" y="779"/>
                  </a:lnTo>
                  <a:lnTo>
                    <a:pt x="1693" y="762"/>
                  </a:lnTo>
                  <a:lnTo>
                    <a:pt x="1699" y="745"/>
                  </a:lnTo>
                  <a:lnTo>
                    <a:pt x="1703" y="736"/>
                  </a:lnTo>
                  <a:lnTo>
                    <a:pt x="1707" y="727"/>
                  </a:lnTo>
                  <a:lnTo>
                    <a:pt x="1712" y="710"/>
                  </a:lnTo>
                  <a:lnTo>
                    <a:pt x="1717" y="691"/>
                  </a:lnTo>
                  <a:lnTo>
                    <a:pt x="1721" y="673"/>
                  </a:lnTo>
                  <a:lnTo>
                    <a:pt x="1725" y="655"/>
                  </a:lnTo>
                  <a:lnTo>
                    <a:pt x="1729" y="636"/>
                  </a:lnTo>
                  <a:lnTo>
                    <a:pt x="1731" y="619"/>
                  </a:lnTo>
                  <a:lnTo>
                    <a:pt x="1734" y="600"/>
                  </a:lnTo>
                  <a:lnTo>
                    <a:pt x="1738" y="563"/>
                  </a:lnTo>
                  <a:lnTo>
                    <a:pt x="1738" y="545"/>
                  </a:lnTo>
                  <a:lnTo>
                    <a:pt x="1739" y="528"/>
                  </a:lnTo>
                  <a:lnTo>
                    <a:pt x="1738" y="500"/>
                  </a:lnTo>
                  <a:lnTo>
                    <a:pt x="1737" y="474"/>
                  </a:lnTo>
                  <a:lnTo>
                    <a:pt x="1734" y="448"/>
                  </a:lnTo>
                  <a:lnTo>
                    <a:pt x="1731" y="423"/>
                  </a:lnTo>
                  <a:lnTo>
                    <a:pt x="1728" y="400"/>
                  </a:lnTo>
                  <a:lnTo>
                    <a:pt x="1723" y="378"/>
                  </a:lnTo>
                  <a:lnTo>
                    <a:pt x="1718" y="356"/>
                  </a:lnTo>
                  <a:lnTo>
                    <a:pt x="1713" y="335"/>
                  </a:lnTo>
                  <a:lnTo>
                    <a:pt x="1707" y="316"/>
                  </a:lnTo>
                  <a:lnTo>
                    <a:pt x="1699" y="297"/>
                  </a:lnTo>
                  <a:lnTo>
                    <a:pt x="1691" y="279"/>
                  </a:lnTo>
                  <a:lnTo>
                    <a:pt x="1683" y="262"/>
                  </a:lnTo>
                  <a:lnTo>
                    <a:pt x="1674" y="246"/>
                  </a:lnTo>
                  <a:lnTo>
                    <a:pt x="1665" y="232"/>
                  </a:lnTo>
                  <a:lnTo>
                    <a:pt x="1655" y="217"/>
                  </a:lnTo>
                  <a:lnTo>
                    <a:pt x="1650" y="210"/>
                  </a:lnTo>
                  <a:lnTo>
                    <a:pt x="1644" y="204"/>
                  </a:lnTo>
                  <a:lnTo>
                    <a:pt x="1633" y="191"/>
                  </a:lnTo>
                  <a:lnTo>
                    <a:pt x="1623" y="180"/>
                  </a:lnTo>
                  <a:lnTo>
                    <a:pt x="1610" y="170"/>
                  </a:lnTo>
                  <a:lnTo>
                    <a:pt x="1599" y="159"/>
                  </a:lnTo>
                  <a:lnTo>
                    <a:pt x="1587" y="150"/>
                  </a:lnTo>
                  <a:lnTo>
                    <a:pt x="1573" y="143"/>
                  </a:lnTo>
                  <a:lnTo>
                    <a:pt x="1561" y="135"/>
                  </a:lnTo>
                  <a:lnTo>
                    <a:pt x="1547" y="128"/>
                  </a:lnTo>
                  <a:lnTo>
                    <a:pt x="1534" y="123"/>
                  </a:lnTo>
                  <a:lnTo>
                    <a:pt x="1519" y="118"/>
                  </a:lnTo>
                  <a:lnTo>
                    <a:pt x="1506" y="114"/>
                  </a:lnTo>
                  <a:lnTo>
                    <a:pt x="1491" y="111"/>
                  </a:lnTo>
                  <a:lnTo>
                    <a:pt x="1478" y="108"/>
                  </a:lnTo>
                  <a:lnTo>
                    <a:pt x="1463" y="106"/>
                  </a:lnTo>
                  <a:lnTo>
                    <a:pt x="1449" y="105"/>
                  </a:lnTo>
                  <a:lnTo>
                    <a:pt x="1435" y="105"/>
                  </a:lnTo>
                  <a:lnTo>
                    <a:pt x="1413" y="106"/>
                  </a:lnTo>
                  <a:lnTo>
                    <a:pt x="1402" y="106"/>
                  </a:lnTo>
                  <a:lnTo>
                    <a:pt x="1392" y="108"/>
                  </a:lnTo>
                  <a:lnTo>
                    <a:pt x="1372" y="111"/>
                  </a:lnTo>
                  <a:lnTo>
                    <a:pt x="1363" y="113"/>
                  </a:lnTo>
                  <a:lnTo>
                    <a:pt x="1354" y="115"/>
                  </a:lnTo>
                  <a:lnTo>
                    <a:pt x="1336" y="121"/>
                  </a:lnTo>
                  <a:lnTo>
                    <a:pt x="1327" y="124"/>
                  </a:lnTo>
                  <a:lnTo>
                    <a:pt x="1319" y="128"/>
                  </a:lnTo>
                  <a:lnTo>
                    <a:pt x="1303" y="136"/>
                  </a:lnTo>
                  <a:lnTo>
                    <a:pt x="1295" y="141"/>
                  </a:lnTo>
                  <a:lnTo>
                    <a:pt x="1288" y="145"/>
                  </a:lnTo>
                  <a:lnTo>
                    <a:pt x="1273" y="154"/>
                  </a:lnTo>
                  <a:lnTo>
                    <a:pt x="1260" y="166"/>
                  </a:lnTo>
                  <a:lnTo>
                    <a:pt x="1254" y="171"/>
                  </a:lnTo>
                  <a:lnTo>
                    <a:pt x="1247" y="177"/>
                  </a:lnTo>
                  <a:lnTo>
                    <a:pt x="1235" y="189"/>
                  </a:lnTo>
                  <a:lnTo>
                    <a:pt x="1224" y="202"/>
                  </a:lnTo>
                  <a:lnTo>
                    <a:pt x="1213" y="215"/>
                  </a:lnTo>
                  <a:lnTo>
                    <a:pt x="1204" y="230"/>
                  </a:lnTo>
                  <a:lnTo>
                    <a:pt x="1195" y="244"/>
                  </a:lnTo>
                  <a:lnTo>
                    <a:pt x="1186" y="260"/>
                  </a:lnTo>
                  <a:lnTo>
                    <a:pt x="1178" y="275"/>
                  </a:lnTo>
                  <a:lnTo>
                    <a:pt x="1175" y="282"/>
                  </a:lnTo>
                  <a:lnTo>
                    <a:pt x="1172" y="291"/>
                  </a:lnTo>
                  <a:lnTo>
                    <a:pt x="1166" y="306"/>
                  </a:lnTo>
                  <a:lnTo>
                    <a:pt x="1159" y="323"/>
                  </a:lnTo>
                  <a:lnTo>
                    <a:pt x="1154" y="338"/>
                  </a:lnTo>
                  <a:lnTo>
                    <a:pt x="1149" y="355"/>
                  </a:lnTo>
                  <a:lnTo>
                    <a:pt x="1146" y="371"/>
                  </a:lnTo>
                  <a:lnTo>
                    <a:pt x="1142" y="387"/>
                  </a:lnTo>
                  <a:lnTo>
                    <a:pt x="1139" y="403"/>
                  </a:lnTo>
                  <a:lnTo>
                    <a:pt x="1137" y="419"/>
                  </a:lnTo>
                  <a:lnTo>
                    <a:pt x="1135" y="434"/>
                  </a:lnTo>
                  <a:lnTo>
                    <a:pt x="1134" y="450"/>
                  </a:lnTo>
                  <a:lnTo>
                    <a:pt x="1133" y="464"/>
                  </a:lnTo>
                  <a:lnTo>
                    <a:pt x="1131" y="492"/>
                  </a:lnTo>
                  <a:close/>
                  <a:moveTo>
                    <a:pt x="2375" y="880"/>
                  </a:moveTo>
                  <a:lnTo>
                    <a:pt x="2375" y="891"/>
                  </a:lnTo>
                  <a:lnTo>
                    <a:pt x="2375" y="896"/>
                  </a:lnTo>
                  <a:lnTo>
                    <a:pt x="2376" y="900"/>
                  </a:lnTo>
                  <a:lnTo>
                    <a:pt x="2377" y="908"/>
                  </a:lnTo>
                  <a:lnTo>
                    <a:pt x="2379" y="915"/>
                  </a:lnTo>
                  <a:lnTo>
                    <a:pt x="2381" y="923"/>
                  </a:lnTo>
                  <a:lnTo>
                    <a:pt x="2384" y="928"/>
                  </a:lnTo>
                  <a:lnTo>
                    <a:pt x="2386" y="931"/>
                  </a:lnTo>
                  <a:lnTo>
                    <a:pt x="2388" y="933"/>
                  </a:lnTo>
                  <a:lnTo>
                    <a:pt x="2392" y="938"/>
                  </a:lnTo>
                  <a:lnTo>
                    <a:pt x="2395" y="940"/>
                  </a:lnTo>
                  <a:lnTo>
                    <a:pt x="2397" y="942"/>
                  </a:lnTo>
                  <a:lnTo>
                    <a:pt x="2404" y="945"/>
                  </a:lnTo>
                  <a:lnTo>
                    <a:pt x="2411" y="949"/>
                  </a:lnTo>
                  <a:lnTo>
                    <a:pt x="2419" y="952"/>
                  </a:lnTo>
                  <a:lnTo>
                    <a:pt x="2428" y="955"/>
                  </a:lnTo>
                  <a:lnTo>
                    <a:pt x="2439" y="958"/>
                  </a:lnTo>
                  <a:lnTo>
                    <a:pt x="2463" y="963"/>
                  </a:lnTo>
                  <a:lnTo>
                    <a:pt x="2471" y="965"/>
                  </a:lnTo>
                  <a:lnTo>
                    <a:pt x="2474" y="967"/>
                  </a:lnTo>
                  <a:lnTo>
                    <a:pt x="2476" y="968"/>
                  </a:lnTo>
                  <a:lnTo>
                    <a:pt x="2479" y="970"/>
                  </a:lnTo>
                  <a:lnTo>
                    <a:pt x="2481" y="972"/>
                  </a:lnTo>
                  <a:lnTo>
                    <a:pt x="2482" y="974"/>
                  </a:lnTo>
                  <a:lnTo>
                    <a:pt x="2483" y="976"/>
                  </a:lnTo>
                  <a:lnTo>
                    <a:pt x="2484" y="979"/>
                  </a:lnTo>
                  <a:lnTo>
                    <a:pt x="2485" y="981"/>
                  </a:lnTo>
                  <a:lnTo>
                    <a:pt x="2485" y="986"/>
                  </a:lnTo>
                  <a:lnTo>
                    <a:pt x="2485" y="989"/>
                  </a:lnTo>
                  <a:lnTo>
                    <a:pt x="2484" y="992"/>
                  </a:lnTo>
                  <a:lnTo>
                    <a:pt x="2482" y="997"/>
                  </a:lnTo>
                  <a:lnTo>
                    <a:pt x="2471" y="1026"/>
                  </a:lnTo>
                  <a:lnTo>
                    <a:pt x="2469" y="1029"/>
                  </a:lnTo>
                  <a:lnTo>
                    <a:pt x="2466" y="1032"/>
                  </a:lnTo>
                  <a:lnTo>
                    <a:pt x="2463" y="1034"/>
                  </a:lnTo>
                  <a:lnTo>
                    <a:pt x="2459" y="1036"/>
                  </a:lnTo>
                  <a:lnTo>
                    <a:pt x="2455" y="1039"/>
                  </a:lnTo>
                  <a:lnTo>
                    <a:pt x="2451" y="1040"/>
                  </a:lnTo>
                  <a:lnTo>
                    <a:pt x="2447" y="1041"/>
                  </a:lnTo>
                  <a:lnTo>
                    <a:pt x="2442" y="1041"/>
                  </a:lnTo>
                  <a:lnTo>
                    <a:pt x="2074" y="1041"/>
                  </a:lnTo>
                  <a:lnTo>
                    <a:pt x="2070" y="1041"/>
                  </a:lnTo>
                  <a:lnTo>
                    <a:pt x="2064" y="1040"/>
                  </a:lnTo>
                  <a:lnTo>
                    <a:pt x="2059" y="1037"/>
                  </a:lnTo>
                  <a:lnTo>
                    <a:pt x="2056" y="1036"/>
                  </a:lnTo>
                  <a:lnTo>
                    <a:pt x="2054" y="1035"/>
                  </a:lnTo>
                  <a:lnTo>
                    <a:pt x="2052" y="1033"/>
                  </a:lnTo>
                  <a:lnTo>
                    <a:pt x="2051" y="1031"/>
                  </a:lnTo>
                  <a:lnTo>
                    <a:pt x="2049" y="1028"/>
                  </a:lnTo>
                  <a:lnTo>
                    <a:pt x="2049" y="1027"/>
                  </a:lnTo>
                  <a:lnTo>
                    <a:pt x="2048" y="1026"/>
                  </a:lnTo>
                  <a:lnTo>
                    <a:pt x="2048" y="1022"/>
                  </a:lnTo>
                  <a:lnTo>
                    <a:pt x="2048" y="1018"/>
                  </a:lnTo>
                  <a:lnTo>
                    <a:pt x="2049" y="1014"/>
                  </a:lnTo>
                  <a:lnTo>
                    <a:pt x="2050" y="1009"/>
                  </a:lnTo>
                  <a:lnTo>
                    <a:pt x="2059" y="985"/>
                  </a:lnTo>
                  <a:lnTo>
                    <a:pt x="2061" y="979"/>
                  </a:lnTo>
                  <a:lnTo>
                    <a:pt x="2065" y="973"/>
                  </a:lnTo>
                  <a:lnTo>
                    <a:pt x="2068" y="969"/>
                  </a:lnTo>
                  <a:lnTo>
                    <a:pt x="2074" y="966"/>
                  </a:lnTo>
                  <a:lnTo>
                    <a:pt x="2078" y="964"/>
                  </a:lnTo>
                  <a:lnTo>
                    <a:pt x="2082" y="963"/>
                  </a:lnTo>
                  <a:lnTo>
                    <a:pt x="2090" y="961"/>
                  </a:lnTo>
                  <a:lnTo>
                    <a:pt x="2096" y="959"/>
                  </a:lnTo>
                  <a:lnTo>
                    <a:pt x="2103" y="957"/>
                  </a:lnTo>
                  <a:lnTo>
                    <a:pt x="2110" y="955"/>
                  </a:lnTo>
                  <a:lnTo>
                    <a:pt x="2116" y="953"/>
                  </a:lnTo>
                  <a:lnTo>
                    <a:pt x="2121" y="950"/>
                  </a:lnTo>
                  <a:lnTo>
                    <a:pt x="2127" y="945"/>
                  </a:lnTo>
                  <a:lnTo>
                    <a:pt x="2133" y="941"/>
                  </a:lnTo>
                  <a:lnTo>
                    <a:pt x="2138" y="937"/>
                  </a:lnTo>
                  <a:lnTo>
                    <a:pt x="2143" y="932"/>
                  </a:lnTo>
                  <a:lnTo>
                    <a:pt x="2147" y="927"/>
                  </a:lnTo>
                  <a:lnTo>
                    <a:pt x="2150" y="921"/>
                  </a:lnTo>
                  <a:lnTo>
                    <a:pt x="2153" y="913"/>
                  </a:lnTo>
                  <a:lnTo>
                    <a:pt x="2156" y="906"/>
                  </a:lnTo>
                  <a:lnTo>
                    <a:pt x="2158" y="899"/>
                  </a:lnTo>
                  <a:lnTo>
                    <a:pt x="2160" y="890"/>
                  </a:lnTo>
                  <a:lnTo>
                    <a:pt x="2160" y="880"/>
                  </a:lnTo>
                  <a:lnTo>
                    <a:pt x="2160" y="188"/>
                  </a:lnTo>
                  <a:lnTo>
                    <a:pt x="2160" y="178"/>
                  </a:lnTo>
                  <a:lnTo>
                    <a:pt x="2158" y="169"/>
                  </a:lnTo>
                  <a:lnTo>
                    <a:pt x="2156" y="160"/>
                  </a:lnTo>
                  <a:lnTo>
                    <a:pt x="2155" y="156"/>
                  </a:lnTo>
                  <a:lnTo>
                    <a:pt x="2154" y="152"/>
                  </a:lnTo>
                  <a:lnTo>
                    <a:pt x="2152" y="145"/>
                  </a:lnTo>
                  <a:lnTo>
                    <a:pt x="2148" y="138"/>
                  </a:lnTo>
                  <a:lnTo>
                    <a:pt x="2144" y="131"/>
                  </a:lnTo>
                  <a:lnTo>
                    <a:pt x="2139" y="126"/>
                  </a:lnTo>
                  <a:lnTo>
                    <a:pt x="2134" y="121"/>
                  </a:lnTo>
                  <a:lnTo>
                    <a:pt x="2126" y="116"/>
                  </a:lnTo>
                  <a:lnTo>
                    <a:pt x="2120" y="113"/>
                  </a:lnTo>
                  <a:lnTo>
                    <a:pt x="2112" y="109"/>
                  </a:lnTo>
                  <a:lnTo>
                    <a:pt x="2104" y="106"/>
                  </a:lnTo>
                  <a:lnTo>
                    <a:pt x="2094" y="102"/>
                  </a:lnTo>
                  <a:lnTo>
                    <a:pt x="2084" y="100"/>
                  </a:lnTo>
                  <a:lnTo>
                    <a:pt x="2073" y="98"/>
                  </a:lnTo>
                  <a:lnTo>
                    <a:pt x="2058" y="94"/>
                  </a:lnTo>
                  <a:lnTo>
                    <a:pt x="2051" y="91"/>
                  </a:lnTo>
                  <a:lnTo>
                    <a:pt x="2046" y="88"/>
                  </a:lnTo>
                  <a:lnTo>
                    <a:pt x="2044" y="86"/>
                  </a:lnTo>
                  <a:lnTo>
                    <a:pt x="2042" y="84"/>
                  </a:lnTo>
                  <a:lnTo>
                    <a:pt x="2040" y="79"/>
                  </a:lnTo>
                  <a:lnTo>
                    <a:pt x="2040" y="76"/>
                  </a:lnTo>
                  <a:lnTo>
                    <a:pt x="2040" y="72"/>
                  </a:lnTo>
                  <a:lnTo>
                    <a:pt x="2041" y="68"/>
                  </a:lnTo>
                  <a:lnTo>
                    <a:pt x="2042" y="65"/>
                  </a:lnTo>
                  <a:lnTo>
                    <a:pt x="2053" y="37"/>
                  </a:lnTo>
                  <a:lnTo>
                    <a:pt x="2056" y="32"/>
                  </a:lnTo>
                  <a:lnTo>
                    <a:pt x="2059" y="28"/>
                  </a:lnTo>
                  <a:lnTo>
                    <a:pt x="2062" y="25"/>
                  </a:lnTo>
                  <a:lnTo>
                    <a:pt x="2066" y="22"/>
                  </a:lnTo>
                  <a:lnTo>
                    <a:pt x="2071" y="20"/>
                  </a:lnTo>
                  <a:lnTo>
                    <a:pt x="2075" y="19"/>
                  </a:lnTo>
                  <a:lnTo>
                    <a:pt x="2079" y="18"/>
                  </a:lnTo>
                  <a:lnTo>
                    <a:pt x="2083" y="17"/>
                  </a:lnTo>
                  <a:lnTo>
                    <a:pt x="2537" y="17"/>
                  </a:lnTo>
                  <a:lnTo>
                    <a:pt x="2553" y="18"/>
                  </a:lnTo>
                  <a:lnTo>
                    <a:pt x="2569" y="18"/>
                  </a:lnTo>
                  <a:lnTo>
                    <a:pt x="2585" y="20"/>
                  </a:lnTo>
                  <a:lnTo>
                    <a:pt x="2600" y="21"/>
                  </a:lnTo>
                  <a:lnTo>
                    <a:pt x="2616" y="23"/>
                  </a:lnTo>
                  <a:lnTo>
                    <a:pt x="2631" y="26"/>
                  </a:lnTo>
                  <a:lnTo>
                    <a:pt x="2647" y="29"/>
                  </a:lnTo>
                  <a:lnTo>
                    <a:pt x="2662" y="33"/>
                  </a:lnTo>
                  <a:lnTo>
                    <a:pt x="2677" y="37"/>
                  </a:lnTo>
                  <a:lnTo>
                    <a:pt x="2691" y="41"/>
                  </a:lnTo>
                  <a:lnTo>
                    <a:pt x="2706" y="47"/>
                  </a:lnTo>
                  <a:lnTo>
                    <a:pt x="2719" y="53"/>
                  </a:lnTo>
                  <a:lnTo>
                    <a:pt x="2732" y="59"/>
                  </a:lnTo>
                  <a:lnTo>
                    <a:pt x="2746" y="66"/>
                  </a:lnTo>
                  <a:lnTo>
                    <a:pt x="2758" y="74"/>
                  </a:lnTo>
                  <a:lnTo>
                    <a:pt x="2771" y="82"/>
                  </a:lnTo>
                  <a:lnTo>
                    <a:pt x="2782" y="90"/>
                  </a:lnTo>
                  <a:lnTo>
                    <a:pt x="2794" y="99"/>
                  </a:lnTo>
                  <a:lnTo>
                    <a:pt x="2804" y="109"/>
                  </a:lnTo>
                  <a:lnTo>
                    <a:pt x="2814" y="119"/>
                  </a:lnTo>
                  <a:lnTo>
                    <a:pt x="2823" y="130"/>
                  </a:lnTo>
                  <a:lnTo>
                    <a:pt x="2828" y="136"/>
                  </a:lnTo>
                  <a:lnTo>
                    <a:pt x="2832" y="142"/>
                  </a:lnTo>
                  <a:lnTo>
                    <a:pt x="2840" y="154"/>
                  </a:lnTo>
                  <a:lnTo>
                    <a:pt x="2847" y="167"/>
                  </a:lnTo>
                  <a:lnTo>
                    <a:pt x="2853" y="180"/>
                  </a:lnTo>
                  <a:lnTo>
                    <a:pt x="2860" y="195"/>
                  </a:lnTo>
                  <a:lnTo>
                    <a:pt x="2864" y="209"/>
                  </a:lnTo>
                  <a:lnTo>
                    <a:pt x="2867" y="216"/>
                  </a:lnTo>
                  <a:lnTo>
                    <a:pt x="2868" y="225"/>
                  </a:lnTo>
                  <a:lnTo>
                    <a:pt x="2870" y="232"/>
                  </a:lnTo>
                  <a:lnTo>
                    <a:pt x="2871" y="240"/>
                  </a:lnTo>
                  <a:lnTo>
                    <a:pt x="2873" y="257"/>
                  </a:lnTo>
                  <a:lnTo>
                    <a:pt x="2875" y="274"/>
                  </a:lnTo>
                  <a:lnTo>
                    <a:pt x="2875" y="292"/>
                  </a:lnTo>
                  <a:lnTo>
                    <a:pt x="2874" y="313"/>
                  </a:lnTo>
                  <a:lnTo>
                    <a:pt x="2872" y="334"/>
                  </a:lnTo>
                  <a:lnTo>
                    <a:pt x="2868" y="354"/>
                  </a:lnTo>
                  <a:lnTo>
                    <a:pt x="2864" y="373"/>
                  </a:lnTo>
                  <a:lnTo>
                    <a:pt x="2859" y="392"/>
                  </a:lnTo>
                  <a:lnTo>
                    <a:pt x="2855" y="400"/>
                  </a:lnTo>
                  <a:lnTo>
                    <a:pt x="2851" y="410"/>
                  </a:lnTo>
                  <a:lnTo>
                    <a:pt x="2848" y="418"/>
                  </a:lnTo>
                  <a:lnTo>
                    <a:pt x="2844" y="426"/>
                  </a:lnTo>
                  <a:lnTo>
                    <a:pt x="2835" y="442"/>
                  </a:lnTo>
                  <a:lnTo>
                    <a:pt x="2826" y="457"/>
                  </a:lnTo>
                  <a:lnTo>
                    <a:pt x="2815" y="472"/>
                  </a:lnTo>
                  <a:lnTo>
                    <a:pt x="2804" y="485"/>
                  </a:lnTo>
                  <a:lnTo>
                    <a:pt x="2792" y="499"/>
                  </a:lnTo>
                  <a:lnTo>
                    <a:pt x="2780" y="510"/>
                  </a:lnTo>
                  <a:lnTo>
                    <a:pt x="2767" y="521"/>
                  </a:lnTo>
                  <a:lnTo>
                    <a:pt x="2752" y="533"/>
                  </a:lnTo>
                  <a:lnTo>
                    <a:pt x="2738" y="542"/>
                  </a:lnTo>
                  <a:lnTo>
                    <a:pt x="2722" y="551"/>
                  </a:lnTo>
                  <a:lnTo>
                    <a:pt x="2707" y="560"/>
                  </a:lnTo>
                  <a:lnTo>
                    <a:pt x="2690" y="568"/>
                  </a:lnTo>
                  <a:lnTo>
                    <a:pt x="2682" y="572"/>
                  </a:lnTo>
                  <a:lnTo>
                    <a:pt x="2672" y="575"/>
                  </a:lnTo>
                  <a:lnTo>
                    <a:pt x="2656" y="581"/>
                  </a:lnTo>
                  <a:lnTo>
                    <a:pt x="2638" y="588"/>
                  </a:lnTo>
                  <a:lnTo>
                    <a:pt x="2621" y="593"/>
                  </a:lnTo>
                  <a:lnTo>
                    <a:pt x="2602" y="597"/>
                  </a:lnTo>
                  <a:lnTo>
                    <a:pt x="2584" y="600"/>
                  </a:lnTo>
                  <a:lnTo>
                    <a:pt x="2565" y="604"/>
                  </a:lnTo>
                  <a:lnTo>
                    <a:pt x="2546" y="606"/>
                  </a:lnTo>
                  <a:lnTo>
                    <a:pt x="2528" y="608"/>
                  </a:lnTo>
                  <a:lnTo>
                    <a:pt x="2508" y="609"/>
                  </a:lnTo>
                  <a:lnTo>
                    <a:pt x="2489" y="610"/>
                  </a:lnTo>
                  <a:lnTo>
                    <a:pt x="2470" y="610"/>
                  </a:lnTo>
                  <a:lnTo>
                    <a:pt x="2451" y="609"/>
                  </a:lnTo>
                  <a:lnTo>
                    <a:pt x="2426" y="559"/>
                  </a:lnTo>
                  <a:lnTo>
                    <a:pt x="2424" y="554"/>
                  </a:lnTo>
                  <a:lnTo>
                    <a:pt x="2423" y="551"/>
                  </a:lnTo>
                  <a:lnTo>
                    <a:pt x="2422" y="545"/>
                  </a:lnTo>
                  <a:lnTo>
                    <a:pt x="2423" y="542"/>
                  </a:lnTo>
                  <a:lnTo>
                    <a:pt x="2423" y="540"/>
                  </a:lnTo>
                  <a:lnTo>
                    <a:pt x="2424" y="538"/>
                  </a:lnTo>
                  <a:lnTo>
                    <a:pt x="2426" y="536"/>
                  </a:lnTo>
                  <a:lnTo>
                    <a:pt x="2430" y="534"/>
                  </a:lnTo>
                  <a:lnTo>
                    <a:pt x="2436" y="532"/>
                  </a:lnTo>
                  <a:lnTo>
                    <a:pt x="2441" y="530"/>
                  </a:lnTo>
                  <a:lnTo>
                    <a:pt x="2447" y="530"/>
                  </a:lnTo>
                  <a:lnTo>
                    <a:pt x="2457" y="529"/>
                  </a:lnTo>
                  <a:lnTo>
                    <a:pt x="2468" y="528"/>
                  </a:lnTo>
                  <a:lnTo>
                    <a:pt x="2478" y="525"/>
                  </a:lnTo>
                  <a:lnTo>
                    <a:pt x="2488" y="524"/>
                  </a:lnTo>
                  <a:lnTo>
                    <a:pt x="2499" y="521"/>
                  </a:lnTo>
                  <a:lnTo>
                    <a:pt x="2508" y="519"/>
                  </a:lnTo>
                  <a:lnTo>
                    <a:pt x="2517" y="516"/>
                  </a:lnTo>
                  <a:lnTo>
                    <a:pt x="2527" y="513"/>
                  </a:lnTo>
                  <a:lnTo>
                    <a:pt x="2536" y="509"/>
                  </a:lnTo>
                  <a:lnTo>
                    <a:pt x="2544" y="505"/>
                  </a:lnTo>
                  <a:lnTo>
                    <a:pt x="2553" y="500"/>
                  </a:lnTo>
                  <a:lnTo>
                    <a:pt x="2561" y="495"/>
                  </a:lnTo>
                  <a:lnTo>
                    <a:pt x="2568" y="489"/>
                  </a:lnTo>
                  <a:lnTo>
                    <a:pt x="2576" y="484"/>
                  </a:lnTo>
                  <a:lnTo>
                    <a:pt x="2583" y="478"/>
                  </a:lnTo>
                  <a:lnTo>
                    <a:pt x="2590" y="471"/>
                  </a:lnTo>
                  <a:lnTo>
                    <a:pt x="2596" y="464"/>
                  </a:lnTo>
                  <a:lnTo>
                    <a:pt x="2602" y="456"/>
                  </a:lnTo>
                  <a:lnTo>
                    <a:pt x="2608" y="449"/>
                  </a:lnTo>
                  <a:lnTo>
                    <a:pt x="2614" y="441"/>
                  </a:lnTo>
                  <a:lnTo>
                    <a:pt x="2619" y="432"/>
                  </a:lnTo>
                  <a:lnTo>
                    <a:pt x="2623" y="423"/>
                  </a:lnTo>
                  <a:lnTo>
                    <a:pt x="2627" y="414"/>
                  </a:lnTo>
                  <a:lnTo>
                    <a:pt x="2631" y="404"/>
                  </a:lnTo>
                  <a:lnTo>
                    <a:pt x="2634" y="394"/>
                  </a:lnTo>
                  <a:lnTo>
                    <a:pt x="2637" y="384"/>
                  </a:lnTo>
                  <a:lnTo>
                    <a:pt x="2640" y="372"/>
                  </a:lnTo>
                  <a:lnTo>
                    <a:pt x="2643" y="361"/>
                  </a:lnTo>
                  <a:lnTo>
                    <a:pt x="2644" y="350"/>
                  </a:lnTo>
                  <a:lnTo>
                    <a:pt x="2645" y="337"/>
                  </a:lnTo>
                  <a:lnTo>
                    <a:pt x="2646" y="325"/>
                  </a:lnTo>
                  <a:lnTo>
                    <a:pt x="2646" y="311"/>
                  </a:lnTo>
                  <a:lnTo>
                    <a:pt x="2646" y="300"/>
                  </a:lnTo>
                  <a:lnTo>
                    <a:pt x="2645" y="289"/>
                  </a:lnTo>
                  <a:lnTo>
                    <a:pt x="2644" y="277"/>
                  </a:lnTo>
                  <a:lnTo>
                    <a:pt x="2643" y="266"/>
                  </a:lnTo>
                  <a:lnTo>
                    <a:pt x="2640" y="256"/>
                  </a:lnTo>
                  <a:lnTo>
                    <a:pt x="2638" y="246"/>
                  </a:lnTo>
                  <a:lnTo>
                    <a:pt x="2635" y="236"/>
                  </a:lnTo>
                  <a:lnTo>
                    <a:pt x="2632" y="227"/>
                  </a:lnTo>
                  <a:lnTo>
                    <a:pt x="2629" y="217"/>
                  </a:lnTo>
                  <a:lnTo>
                    <a:pt x="2625" y="209"/>
                  </a:lnTo>
                  <a:lnTo>
                    <a:pt x="2621" y="201"/>
                  </a:lnTo>
                  <a:lnTo>
                    <a:pt x="2617" y="192"/>
                  </a:lnTo>
                  <a:lnTo>
                    <a:pt x="2611" y="185"/>
                  </a:lnTo>
                  <a:lnTo>
                    <a:pt x="2606" y="178"/>
                  </a:lnTo>
                  <a:lnTo>
                    <a:pt x="2601" y="172"/>
                  </a:lnTo>
                  <a:lnTo>
                    <a:pt x="2595" y="165"/>
                  </a:lnTo>
                  <a:lnTo>
                    <a:pt x="2589" y="159"/>
                  </a:lnTo>
                  <a:lnTo>
                    <a:pt x="2583" y="153"/>
                  </a:lnTo>
                  <a:lnTo>
                    <a:pt x="2576" y="148"/>
                  </a:lnTo>
                  <a:lnTo>
                    <a:pt x="2569" y="143"/>
                  </a:lnTo>
                  <a:lnTo>
                    <a:pt x="2562" y="139"/>
                  </a:lnTo>
                  <a:lnTo>
                    <a:pt x="2555" y="135"/>
                  </a:lnTo>
                  <a:lnTo>
                    <a:pt x="2547" y="130"/>
                  </a:lnTo>
                  <a:lnTo>
                    <a:pt x="2539" y="127"/>
                  </a:lnTo>
                  <a:lnTo>
                    <a:pt x="2531" y="124"/>
                  </a:lnTo>
                  <a:lnTo>
                    <a:pt x="2523" y="122"/>
                  </a:lnTo>
                  <a:lnTo>
                    <a:pt x="2514" y="120"/>
                  </a:lnTo>
                  <a:lnTo>
                    <a:pt x="2506" y="118"/>
                  </a:lnTo>
                  <a:lnTo>
                    <a:pt x="2487" y="116"/>
                  </a:lnTo>
                  <a:lnTo>
                    <a:pt x="2469" y="115"/>
                  </a:lnTo>
                  <a:lnTo>
                    <a:pt x="2375" y="115"/>
                  </a:lnTo>
                  <a:lnTo>
                    <a:pt x="2375" y="880"/>
                  </a:lnTo>
                  <a:close/>
                  <a:moveTo>
                    <a:pt x="3056" y="177"/>
                  </a:moveTo>
                  <a:lnTo>
                    <a:pt x="3056" y="167"/>
                  </a:lnTo>
                  <a:lnTo>
                    <a:pt x="3056" y="162"/>
                  </a:lnTo>
                  <a:lnTo>
                    <a:pt x="3055" y="157"/>
                  </a:lnTo>
                  <a:lnTo>
                    <a:pt x="3054" y="149"/>
                  </a:lnTo>
                  <a:lnTo>
                    <a:pt x="3052" y="142"/>
                  </a:lnTo>
                  <a:lnTo>
                    <a:pt x="3050" y="136"/>
                  </a:lnTo>
                  <a:lnTo>
                    <a:pt x="3047" y="129"/>
                  </a:lnTo>
                  <a:lnTo>
                    <a:pt x="3045" y="127"/>
                  </a:lnTo>
                  <a:lnTo>
                    <a:pt x="3043" y="124"/>
                  </a:lnTo>
                  <a:lnTo>
                    <a:pt x="3039" y="120"/>
                  </a:lnTo>
                  <a:lnTo>
                    <a:pt x="3036" y="118"/>
                  </a:lnTo>
                  <a:lnTo>
                    <a:pt x="3033" y="116"/>
                  </a:lnTo>
                  <a:lnTo>
                    <a:pt x="3027" y="112"/>
                  </a:lnTo>
                  <a:lnTo>
                    <a:pt x="3020" y="109"/>
                  </a:lnTo>
                  <a:lnTo>
                    <a:pt x="3012" y="106"/>
                  </a:lnTo>
                  <a:lnTo>
                    <a:pt x="3002" y="102"/>
                  </a:lnTo>
                  <a:lnTo>
                    <a:pt x="2992" y="100"/>
                  </a:lnTo>
                  <a:lnTo>
                    <a:pt x="2968" y="94"/>
                  </a:lnTo>
                  <a:lnTo>
                    <a:pt x="2960" y="92"/>
                  </a:lnTo>
                  <a:lnTo>
                    <a:pt x="2957" y="91"/>
                  </a:lnTo>
                  <a:lnTo>
                    <a:pt x="2955" y="89"/>
                  </a:lnTo>
                  <a:lnTo>
                    <a:pt x="2952" y="88"/>
                  </a:lnTo>
                  <a:lnTo>
                    <a:pt x="2950" y="86"/>
                  </a:lnTo>
                  <a:lnTo>
                    <a:pt x="2949" y="84"/>
                  </a:lnTo>
                  <a:lnTo>
                    <a:pt x="2948" y="82"/>
                  </a:lnTo>
                  <a:lnTo>
                    <a:pt x="2947" y="79"/>
                  </a:lnTo>
                  <a:lnTo>
                    <a:pt x="2946" y="77"/>
                  </a:lnTo>
                  <a:lnTo>
                    <a:pt x="2946" y="71"/>
                  </a:lnTo>
                  <a:lnTo>
                    <a:pt x="2946" y="68"/>
                  </a:lnTo>
                  <a:lnTo>
                    <a:pt x="2947" y="66"/>
                  </a:lnTo>
                  <a:lnTo>
                    <a:pt x="2949" y="60"/>
                  </a:lnTo>
                  <a:lnTo>
                    <a:pt x="2960" y="32"/>
                  </a:lnTo>
                  <a:lnTo>
                    <a:pt x="2962" y="28"/>
                  </a:lnTo>
                  <a:lnTo>
                    <a:pt x="2965" y="25"/>
                  </a:lnTo>
                  <a:lnTo>
                    <a:pt x="2968" y="23"/>
                  </a:lnTo>
                  <a:lnTo>
                    <a:pt x="2971" y="21"/>
                  </a:lnTo>
                  <a:lnTo>
                    <a:pt x="2976" y="19"/>
                  </a:lnTo>
                  <a:lnTo>
                    <a:pt x="2980" y="18"/>
                  </a:lnTo>
                  <a:lnTo>
                    <a:pt x="2984" y="18"/>
                  </a:lnTo>
                  <a:lnTo>
                    <a:pt x="2989" y="17"/>
                  </a:lnTo>
                  <a:lnTo>
                    <a:pt x="3357" y="17"/>
                  </a:lnTo>
                  <a:lnTo>
                    <a:pt x="3361" y="18"/>
                  </a:lnTo>
                  <a:lnTo>
                    <a:pt x="3366" y="18"/>
                  </a:lnTo>
                  <a:lnTo>
                    <a:pt x="3372" y="20"/>
                  </a:lnTo>
                  <a:lnTo>
                    <a:pt x="3375" y="21"/>
                  </a:lnTo>
                  <a:lnTo>
                    <a:pt x="3377" y="23"/>
                  </a:lnTo>
                  <a:lnTo>
                    <a:pt x="3379" y="24"/>
                  </a:lnTo>
                  <a:lnTo>
                    <a:pt x="3380" y="27"/>
                  </a:lnTo>
                  <a:lnTo>
                    <a:pt x="3382" y="29"/>
                  </a:lnTo>
                  <a:lnTo>
                    <a:pt x="3382" y="30"/>
                  </a:lnTo>
                  <a:lnTo>
                    <a:pt x="3383" y="32"/>
                  </a:lnTo>
                  <a:lnTo>
                    <a:pt x="3383" y="35"/>
                  </a:lnTo>
                  <a:lnTo>
                    <a:pt x="3383" y="39"/>
                  </a:lnTo>
                  <a:lnTo>
                    <a:pt x="3382" y="44"/>
                  </a:lnTo>
                  <a:lnTo>
                    <a:pt x="3381" y="49"/>
                  </a:lnTo>
                  <a:lnTo>
                    <a:pt x="3372" y="74"/>
                  </a:lnTo>
                  <a:lnTo>
                    <a:pt x="3370" y="80"/>
                  </a:lnTo>
                  <a:lnTo>
                    <a:pt x="3365" y="85"/>
                  </a:lnTo>
                  <a:lnTo>
                    <a:pt x="3362" y="88"/>
                  </a:lnTo>
                  <a:lnTo>
                    <a:pt x="3357" y="91"/>
                  </a:lnTo>
                  <a:lnTo>
                    <a:pt x="3353" y="93"/>
                  </a:lnTo>
                  <a:lnTo>
                    <a:pt x="3349" y="95"/>
                  </a:lnTo>
                  <a:lnTo>
                    <a:pt x="3341" y="97"/>
                  </a:lnTo>
                  <a:lnTo>
                    <a:pt x="3334" y="98"/>
                  </a:lnTo>
                  <a:lnTo>
                    <a:pt x="3328" y="100"/>
                  </a:lnTo>
                  <a:lnTo>
                    <a:pt x="3322" y="102"/>
                  </a:lnTo>
                  <a:lnTo>
                    <a:pt x="3316" y="106"/>
                  </a:lnTo>
                  <a:lnTo>
                    <a:pt x="3310" y="109"/>
                  </a:lnTo>
                  <a:lnTo>
                    <a:pt x="3303" y="112"/>
                  </a:lnTo>
                  <a:lnTo>
                    <a:pt x="3298" y="116"/>
                  </a:lnTo>
                  <a:lnTo>
                    <a:pt x="3293" y="120"/>
                  </a:lnTo>
                  <a:lnTo>
                    <a:pt x="3288" y="125"/>
                  </a:lnTo>
                  <a:lnTo>
                    <a:pt x="3284" y="131"/>
                  </a:lnTo>
                  <a:lnTo>
                    <a:pt x="3281" y="138"/>
                  </a:lnTo>
                  <a:lnTo>
                    <a:pt x="3278" y="144"/>
                  </a:lnTo>
                  <a:lnTo>
                    <a:pt x="3274" y="151"/>
                  </a:lnTo>
                  <a:lnTo>
                    <a:pt x="3272" y="159"/>
                  </a:lnTo>
                  <a:lnTo>
                    <a:pt x="3271" y="168"/>
                  </a:lnTo>
                  <a:lnTo>
                    <a:pt x="3271" y="177"/>
                  </a:lnTo>
                  <a:lnTo>
                    <a:pt x="3271" y="880"/>
                  </a:lnTo>
                  <a:lnTo>
                    <a:pt x="3271" y="891"/>
                  </a:lnTo>
                  <a:lnTo>
                    <a:pt x="3271" y="896"/>
                  </a:lnTo>
                  <a:lnTo>
                    <a:pt x="3272" y="900"/>
                  </a:lnTo>
                  <a:lnTo>
                    <a:pt x="3273" y="908"/>
                  </a:lnTo>
                  <a:lnTo>
                    <a:pt x="3275" y="915"/>
                  </a:lnTo>
                  <a:lnTo>
                    <a:pt x="3278" y="923"/>
                  </a:lnTo>
                  <a:lnTo>
                    <a:pt x="3281" y="928"/>
                  </a:lnTo>
                  <a:lnTo>
                    <a:pt x="3283" y="931"/>
                  </a:lnTo>
                  <a:lnTo>
                    <a:pt x="3285" y="933"/>
                  </a:lnTo>
                  <a:lnTo>
                    <a:pt x="3289" y="938"/>
                  </a:lnTo>
                  <a:lnTo>
                    <a:pt x="3292" y="940"/>
                  </a:lnTo>
                  <a:lnTo>
                    <a:pt x="3294" y="942"/>
                  </a:lnTo>
                  <a:lnTo>
                    <a:pt x="3300" y="945"/>
                  </a:lnTo>
                  <a:lnTo>
                    <a:pt x="3308" y="949"/>
                  </a:lnTo>
                  <a:lnTo>
                    <a:pt x="3316" y="952"/>
                  </a:lnTo>
                  <a:lnTo>
                    <a:pt x="3325" y="955"/>
                  </a:lnTo>
                  <a:lnTo>
                    <a:pt x="3335" y="958"/>
                  </a:lnTo>
                  <a:lnTo>
                    <a:pt x="3359" y="963"/>
                  </a:lnTo>
                  <a:lnTo>
                    <a:pt x="3368" y="965"/>
                  </a:lnTo>
                  <a:lnTo>
                    <a:pt x="3371" y="967"/>
                  </a:lnTo>
                  <a:lnTo>
                    <a:pt x="3373" y="968"/>
                  </a:lnTo>
                  <a:lnTo>
                    <a:pt x="3376" y="970"/>
                  </a:lnTo>
                  <a:lnTo>
                    <a:pt x="3378" y="972"/>
                  </a:lnTo>
                  <a:lnTo>
                    <a:pt x="3379" y="974"/>
                  </a:lnTo>
                  <a:lnTo>
                    <a:pt x="3380" y="976"/>
                  </a:lnTo>
                  <a:lnTo>
                    <a:pt x="3381" y="979"/>
                  </a:lnTo>
                  <a:lnTo>
                    <a:pt x="3382" y="981"/>
                  </a:lnTo>
                  <a:lnTo>
                    <a:pt x="3382" y="986"/>
                  </a:lnTo>
                  <a:lnTo>
                    <a:pt x="3382" y="989"/>
                  </a:lnTo>
                  <a:lnTo>
                    <a:pt x="3381" y="992"/>
                  </a:lnTo>
                  <a:lnTo>
                    <a:pt x="3379" y="997"/>
                  </a:lnTo>
                  <a:lnTo>
                    <a:pt x="3368" y="1026"/>
                  </a:lnTo>
                  <a:lnTo>
                    <a:pt x="3365" y="1029"/>
                  </a:lnTo>
                  <a:lnTo>
                    <a:pt x="3362" y="1032"/>
                  </a:lnTo>
                  <a:lnTo>
                    <a:pt x="3359" y="1034"/>
                  </a:lnTo>
                  <a:lnTo>
                    <a:pt x="3356" y="1036"/>
                  </a:lnTo>
                  <a:lnTo>
                    <a:pt x="3352" y="1039"/>
                  </a:lnTo>
                  <a:lnTo>
                    <a:pt x="3348" y="1040"/>
                  </a:lnTo>
                  <a:lnTo>
                    <a:pt x="3344" y="1041"/>
                  </a:lnTo>
                  <a:lnTo>
                    <a:pt x="3339" y="1041"/>
                  </a:lnTo>
                  <a:lnTo>
                    <a:pt x="2970" y="1041"/>
                  </a:lnTo>
                  <a:lnTo>
                    <a:pt x="2966" y="1041"/>
                  </a:lnTo>
                  <a:lnTo>
                    <a:pt x="2961" y="1040"/>
                  </a:lnTo>
                  <a:lnTo>
                    <a:pt x="2956" y="1037"/>
                  </a:lnTo>
                  <a:lnTo>
                    <a:pt x="2953" y="1036"/>
                  </a:lnTo>
                  <a:lnTo>
                    <a:pt x="2951" y="1035"/>
                  </a:lnTo>
                  <a:lnTo>
                    <a:pt x="2949" y="1033"/>
                  </a:lnTo>
                  <a:lnTo>
                    <a:pt x="2948" y="1031"/>
                  </a:lnTo>
                  <a:lnTo>
                    <a:pt x="2946" y="1028"/>
                  </a:lnTo>
                  <a:lnTo>
                    <a:pt x="2946" y="1027"/>
                  </a:lnTo>
                  <a:lnTo>
                    <a:pt x="2945" y="1026"/>
                  </a:lnTo>
                  <a:lnTo>
                    <a:pt x="2945" y="1022"/>
                  </a:lnTo>
                  <a:lnTo>
                    <a:pt x="2945" y="1018"/>
                  </a:lnTo>
                  <a:lnTo>
                    <a:pt x="2946" y="1014"/>
                  </a:lnTo>
                  <a:lnTo>
                    <a:pt x="2947" y="1009"/>
                  </a:lnTo>
                  <a:lnTo>
                    <a:pt x="2956" y="985"/>
                  </a:lnTo>
                  <a:lnTo>
                    <a:pt x="2958" y="979"/>
                  </a:lnTo>
                  <a:lnTo>
                    <a:pt x="2962" y="973"/>
                  </a:lnTo>
                  <a:lnTo>
                    <a:pt x="2965" y="969"/>
                  </a:lnTo>
                  <a:lnTo>
                    <a:pt x="2970" y="966"/>
                  </a:lnTo>
                  <a:lnTo>
                    <a:pt x="2974" y="964"/>
                  </a:lnTo>
                  <a:lnTo>
                    <a:pt x="2979" y="963"/>
                  </a:lnTo>
                  <a:lnTo>
                    <a:pt x="2987" y="961"/>
                  </a:lnTo>
                  <a:lnTo>
                    <a:pt x="2993" y="959"/>
                  </a:lnTo>
                  <a:lnTo>
                    <a:pt x="2999" y="957"/>
                  </a:lnTo>
                  <a:lnTo>
                    <a:pt x="3007" y="955"/>
                  </a:lnTo>
                  <a:lnTo>
                    <a:pt x="3013" y="953"/>
                  </a:lnTo>
                  <a:lnTo>
                    <a:pt x="3018" y="950"/>
                  </a:lnTo>
                  <a:lnTo>
                    <a:pt x="3024" y="945"/>
                  </a:lnTo>
                  <a:lnTo>
                    <a:pt x="3029" y="941"/>
                  </a:lnTo>
                  <a:lnTo>
                    <a:pt x="3034" y="937"/>
                  </a:lnTo>
                  <a:lnTo>
                    <a:pt x="3040" y="932"/>
                  </a:lnTo>
                  <a:lnTo>
                    <a:pt x="3044" y="927"/>
                  </a:lnTo>
                  <a:lnTo>
                    <a:pt x="3047" y="921"/>
                  </a:lnTo>
                  <a:lnTo>
                    <a:pt x="3050" y="913"/>
                  </a:lnTo>
                  <a:lnTo>
                    <a:pt x="3053" y="906"/>
                  </a:lnTo>
                  <a:lnTo>
                    <a:pt x="3055" y="899"/>
                  </a:lnTo>
                  <a:lnTo>
                    <a:pt x="3056" y="890"/>
                  </a:lnTo>
                  <a:lnTo>
                    <a:pt x="3056" y="880"/>
                  </a:lnTo>
                  <a:lnTo>
                    <a:pt x="3056" y="177"/>
                  </a:lnTo>
                  <a:close/>
                  <a:moveTo>
                    <a:pt x="4549" y="509"/>
                  </a:moveTo>
                  <a:lnTo>
                    <a:pt x="4548" y="536"/>
                  </a:lnTo>
                  <a:lnTo>
                    <a:pt x="4547" y="562"/>
                  </a:lnTo>
                  <a:lnTo>
                    <a:pt x="4543" y="589"/>
                  </a:lnTo>
                  <a:lnTo>
                    <a:pt x="4539" y="614"/>
                  </a:lnTo>
                  <a:lnTo>
                    <a:pt x="4533" y="640"/>
                  </a:lnTo>
                  <a:lnTo>
                    <a:pt x="4530" y="653"/>
                  </a:lnTo>
                  <a:lnTo>
                    <a:pt x="4527" y="665"/>
                  </a:lnTo>
                  <a:lnTo>
                    <a:pt x="4523" y="679"/>
                  </a:lnTo>
                  <a:lnTo>
                    <a:pt x="4519" y="691"/>
                  </a:lnTo>
                  <a:lnTo>
                    <a:pt x="4510" y="715"/>
                  </a:lnTo>
                  <a:lnTo>
                    <a:pt x="4500" y="740"/>
                  </a:lnTo>
                  <a:lnTo>
                    <a:pt x="4489" y="762"/>
                  </a:lnTo>
                  <a:lnTo>
                    <a:pt x="4476" y="786"/>
                  </a:lnTo>
                  <a:lnTo>
                    <a:pt x="4464" y="808"/>
                  </a:lnTo>
                  <a:lnTo>
                    <a:pt x="4449" y="830"/>
                  </a:lnTo>
                  <a:lnTo>
                    <a:pt x="4441" y="841"/>
                  </a:lnTo>
                  <a:lnTo>
                    <a:pt x="4434" y="851"/>
                  </a:lnTo>
                  <a:lnTo>
                    <a:pt x="4426" y="862"/>
                  </a:lnTo>
                  <a:lnTo>
                    <a:pt x="4417" y="871"/>
                  </a:lnTo>
                  <a:lnTo>
                    <a:pt x="4409" y="881"/>
                  </a:lnTo>
                  <a:lnTo>
                    <a:pt x="4400" y="891"/>
                  </a:lnTo>
                  <a:lnTo>
                    <a:pt x="4390" y="900"/>
                  </a:lnTo>
                  <a:lnTo>
                    <a:pt x="4381" y="909"/>
                  </a:lnTo>
                  <a:lnTo>
                    <a:pt x="4361" y="927"/>
                  </a:lnTo>
                  <a:lnTo>
                    <a:pt x="4342" y="943"/>
                  </a:lnTo>
                  <a:lnTo>
                    <a:pt x="4320" y="960"/>
                  </a:lnTo>
                  <a:lnTo>
                    <a:pt x="4309" y="967"/>
                  </a:lnTo>
                  <a:lnTo>
                    <a:pt x="4297" y="974"/>
                  </a:lnTo>
                  <a:lnTo>
                    <a:pt x="4275" y="988"/>
                  </a:lnTo>
                  <a:lnTo>
                    <a:pt x="4250" y="1001"/>
                  </a:lnTo>
                  <a:lnTo>
                    <a:pt x="4225" y="1013"/>
                  </a:lnTo>
                  <a:lnTo>
                    <a:pt x="4199" y="1023"/>
                  </a:lnTo>
                  <a:lnTo>
                    <a:pt x="4186" y="1027"/>
                  </a:lnTo>
                  <a:lnTo>
                    <a:pt x="4172" y="1031"/>
                  </a:lnTo>
                  <a:lnTo>
                    <a:pt x="4159" y="1035"/>
                  </a:lnTo>
                  <a:lnTo>
                    <a:pt x="4144" y="1040"/>
                  </a:lnTo>
                  <a:lnTo>
                    <a:pt x="4130" y="1043"/>
                  </a:lnTo>
                  <a:lnTo>
                    <a:pt x="4116" y="1046"/>
                  </a:lnTo>
                  <a:lnTo>
                    <a:pt x="4086" y="1051"/>
                  </a:lnTo>
                  <a:lnTo>
                    <a:pt x="4072" y="1053"/>
                  </a:lnTo>
                  <a:lnTo>
                    <a:pt x="4056" y="1055"/>
                  </a:lnTo>
                  <a:lnTo>
                    <a:pt x="4041" y="1056"/>
                  </a:lnTo>
                  <a:lnTo>
                    <a:pt x="4025" y="1057"/>
                  </a:lnTo>
                  <a:lnTo>
                    <a:pt x="4010" y="1058"/>
                  </a:lnTo>
                  <a:lnTo>
                    <a:pt x="3993" y="1058"/>
                  </a:lnTo>
                  <a:lnTo>
                    <a:pt x="3969" y="1057"/>
                  </a:lnTo>
                  <a:lnTo>
                    <a:pt x="3957" y="1057"/>
                  </a:lnTo>
                  <a:lnTo>
                    <a:pt x="3945" y="1056"/>
                  </a:lnTo>
                  <a:lnTo>
                    <a:pt x="3933" y="1054"/>
                  </a:lnTo>
                  <a:lnTo>
                    <a:pt x="3921" y="1053"/>
                  </a:lnTo>
                  <a:lnTo>
                    <a:pt x="3909" y="1051"/>
                  </a:lnTo>
                  <a:lnTo>
                    <a:pt x="3897" y="1049"/>
                  </a:lnTo>
                  <a:lnTo>
                    <a:pt x="3873" y="1044"/>
                  </a:lnTo>
                  <a:lnTo>
                    <a:pt x="3851" y="1039"/>
                  </a:lnTo>
                  <a:lnTo>
                    <a:pt x="3828" y="1031"/>
                  </a:lnTo>
                  <a:lnTo>
                    <a:pt x="3816" y="1027"/>
                  </a:lnTo>
                  <a:lnTo>
                    <a:pt x="3805" y="1023"/>
                  </a:lnTo>
                  <a:lnTo>
                    <a:pt x="3794" y="1018"/>
                  </a:lnTo>
                  <a:lnTo>
                    <a:pt x="3782" y="1014"/>
                  </a:lnTo>
                  <a:lnTo>
                    <a:pt x="3761" y="1003"/>
                  </a:lnTo>
                  <a:lnTo>
                    <a:pt x="3739" y="992"/>
                  </a:lnTo>
                  <a:lnTo>
                    <a:pt x="3718" y="980"/>
                  </a:lnTo>
                  <a:lnTo>
                    <a:pt x="3708" y="973"/>
                  </a:lnTo>
                  <a:lnTo>
                    <a:pt x="3698" y="967"/>
                  </a:lnTo>
                  <a:lnTo>
                    <a:pt x="3679" y="953"/>
                  </a:lnTo>
                  <a:lnTo>
                    <a:pt x="3668" y="945"/>
                  </a:lnTo>
                  <a:lnTo>
                    <a:pt x="3659" y="937"/>
                  </a:lnTo>
                  <a:lnTo>
                    <a:pt x="3642" y="922"/>
                  </a:lnTo>
                  <a:lnTo>
                    <a:pt x="3632" y="912"/>
                  </a:lnTo>
                  <a:lnTo>
                    <a:pt x="3624" y="904"/>
                  </a:lnTo>
                  <a:lnTo>
                    <a:pt x="3616" y="896"/>
                  </a:lnTo>
                  <a:lnTo>
                    <a:pt x="3607" y="886"/>
                  </a:lnTo>
                  <a:lnTo>
                    <a:pt x="3591" y="867"/>
                  </a:lnTo>
                  <a:lnTo>
                    <a:pt x="3576" y="847"/>
                  </a:lnTo>
                  <a:lnTo>
                    <a:pt x="3569" y="837"/>
                  </a:lnTo>
                  <a:lnTo>
                    <a:pt x="3562" y="826"/>
                  </a:lnTo>
                  <a:lnTo>
                    <a:pt x="3550" y="805"/>
                  </a:lnTo>
                  <a:lnTo>
                    <a:pt x="3543" y="794"/>
                  </a:lnTo>
                  <a:lnTo>
                    <a:pt x="3537" y="783"/>
                  </a:lnTo>
                  <a:lnTo>
                    <a:pt x="3527" y="759"/>
                  </a:lnTo>
                  <a:lnTo>
                    <a:pt x="3516" y="735"/>
                  </a:lnTo>
                  <a:lnTo>
                    <a:pt x="3512" y="723"/>
                  </a:lnTo>
                  <a:lnTo>
                    <a:pt x="3508" y="711"/>
                  </a:lnTo>
                  <a:lnTo>
                    <a:pt x="3501" y="685"/>
                  </a:lnTo>
                  <a:lnTo>
                    <a:pt x="3498" y="671"/>
                  </a:lnTo>
                  <a:lnTo>
                    <a:pt x="3495" y="658"/>
                  </a:lnTo>
                  <a:lnTo>
                    <a:pt x="3490" y="630"/>
                  </a:lnTo>
                  <a:lnTo>
                    <a:pt x="3486" y="602"/>
                  </a:lnTo>
                  <a:lnTo>
                    <a:pt x="3484" y="588"/>
                  </a:lnTo>
                  <a:lnTo>
                    <a:pt x="3484" y="573"/>
                  </a:lnTo>
                  <a:lnTo>
                    <a:pt x="3483" y="559"/>
                  </a:lnTo>
                  <a:lnTo>
                    <a:pt x="3483" y="543"/>
                  </a:lnTo>
                  <a:lnTo>
                    <a:pt x="3483" y="528"/>
                  </a:lnTo>
                  <a:lnTo>
                    <a:pt x="3484" y="513"/>
                  </a:lnTo>
                  <a:lnTo>
                    <a:pt x="3484" y="498"/>
                  </a:lnTo>
                  <a:lnTo>
                    <a:pt x="3486" y="483"/>
                  </a:lnTo>
                  <a:lnTo>
                    <a:pt x="3490" y="454"/>
                  </a:lnTo>
                  <a:lnTo>
                    <a:pt x="3493" y="440"/>
                  </a:lnTo>
                  <a:lnTo>
                    <a:pt x="3495" y="426"/>
                  </a:lnTo>
                  <a:lnTo>
                    <a:pt x="3498" y="412"/>
                  </a:lnTo>
                  <a:lnTo>
                    <a:pt x="3501" y="398"/>
                  </a:lnTo>
                  <a:lnTo>
                    <a:pt x="3505" y="385"/>
                  </a:lnTo>
                  <a:lnTo>
                    <a:pt x="3509" y="371"/>
                  </a:lnTo>
                  <a:lnTo>
                    <a:pt x="3519" y="346"/>
                  </a:lnTo>
                  <a:lnTo>
                    <a:pt x="3529" y="321"/>
                  </a:lnTo>
                  <a:lnTo>
                    <a:pt x="3534" y="308"/>
                  </a:lnTo>
                  <a:lnTo>
                    <a:pt x="3540" y="296"/>
                  </a:lnTo>
                  <a:lnTo>
                    <a:pt x="3553" y="272"/>
                  </a:lnTo>
                  <a:lnTo>
                    <a:pt x="3566" y="249"/>
                  </a:lnTo>
                  <a:lnTo>
                    <a:pt x="3582" y="228"/>
                  </a:lnTo>
                  <a:lnTo>
                    <a:pt x="3589" y="217"/>
                  </a:lnTo>
                  <a:lnTo>
                    <a:pt x="3597" y="206"/>
                  </a:lnTo>
                  <a:lnTo>
                    <a:pt x="3605" y="197"/>
                  </a:lnTo>
                  <a:lnTo>
                    <a:pt x="3615" y="186"/>
                  </a:lnTo>
                  <a:lnTo>
                    <a:pt x="3632" y="167"/>
                  </a:lnTo>
                  <a:lnTo>
                    <a:pt x="3651" y="149"/>
                  </a:lnTo>
                  <a:lnTo>
                    <a:pt x="3671" y="131"/>
                  </a:lnTo>
                  <a:lnTo>
                    <a:pt x="3681" y="123"/>
                  </a:lnTo>
                  <a:lnTo>
                    <a:pt x="3691" y="115"/>
                  </a:lnTo>
                  <a:lnTo>
                    <a:pt x="3713" y="99"/>
                  </a:lnTo>
                  <a:lnTo>
                    <a:pt x="3723" y="92"/>
                  </a:lnTo>
                  <a:lnTo>
                    <a:pt x="3735" y="85"/>
                  </a:lnTo>
                  <a:lnTo>
                    <a:pt x="3746" y="79"/>
                  </a:lnTo>
                  <a:lnTo>
                    <a:pt x="3757" y="72"/>
                  </a:lnTo>
                  <a:lnTo>
                    <a:pt x="3781" y="60"/>
                  </a:lnTo>
                  <a:lnTo>
                    <a:pt x="3805" y="49"/>
                  </a:lnTo>
                  <a:lnTo>
                    <a:pt x="3830" y="38"/>
                  </a:lnTo>
                  <a:lnTo>
                    <a:pt x="3856" y="30"/>
                  </a:lnTo>
                  <a:lnTo>
                    <a:pt x="3868" y="26"/>
                  </a:lnTo>
                  <a:lnTo>
                    <a:pt x="3882" y="22"/>
                  </a:lnTo>
                  <a:lnTo>
                    <a:pt x="3907" y="16"/>
                  </a:lnTo>
                  <a:lnTo>
                    <a:pt x="3921" y="12"/>
                  </a:lnTo>
                  <a:lnTo>
                    <a:pt x="3934" y="9"/>
                  </a:lnTo>
                  <a:lnTo>
                    <a:pt x="3962" y="5"/>
                  </a:lnTo>
                  <a:lnTo>
                    <a:pt x="3976" y="3"/>
                  </a:lnTo>
                  <a:lnTo>
                    <a:pt x="3989" y="2"/>
                  </a:lnTo>
                  <a:lnTo>
                    <a:pt x="4004" y="1"/>
                  </a:lnTo>
                  <a:lnTo>
                    <a:pt x="4017" y="0"/>
                  </a:lnTo>
                  <a:lnTo>
                    <a:pt x="4031" y="0"/>
                  </a:lnTo>
                  <a:lnTo>
                    <a:pt x="4046" y="0"/>
                  </a:lnTo>
                  <a:lnTo>
                    <a:pt x="4073" y="0"/>
                  </a:lnTo>
                  <a:lnTo>
                    <a:pt x="4086" y="1"/>
                  </a:lnTo>
                  <a:lnTo>
                    <a:pt x="4100" y="2"/>
                  </a:lnTo>
                  <a:lnTo>
                    <a:pt x="4113" y="4"/>
                  </a:lnTo>
                  <a:lnTo>
                    <a:pt x="4126" y="5"/>
                  </a:lnTo>
                  <a:lnTo>
                    <a:pt x="4139" y="8"/>
                  </a:lnTo>
                  <a:lnTo>
                    <a:pt x="4151" y="10"/>
                  </a:lnTo>
                  <a:lnTo>
                    <a:pt x="4176" y="17"/>
                  </a:lnTo>
                  <a:lnTo>
                    <a:pt x="4189" y="20"/>
                  </a:lnTo>
                  <a:lnTo>
                    <a:pt x="4201" y="23"/>
                  </a:lnTo>
                  <a:lnTo>
                    <a:pt x="4214" y="27"/>
                  </a:lnTo>
                  <a:lnTo>
                    <a:pt x="4225" y="31"/>
                  </a:lnTo>
                  <a:lnTo>
                    <a:pt x="4248" y="40"/>
                  </a:lnTo>
                  <a:lnTo>
                    <a:pt x="4270" y="51"/>
                  </a:lnTo>
                  <a:lnTo>
                    <a:pt x="4292" y="62"/>
                  </a:lnTo>
                  <a:lnTo>
                    <a:pt x="4304" y="68"/>
                  </a:lnTo>
                  <a:lnTo>
                    <a:pt x="4314" y="75"/>
                  </a:lnTo>
                  <a:lnTo>
                    <a:pt x="4333" y="88"/>
                  </a:lnTo>
                  <a:lnTo>
                    <a:pt x="4344" y="95"/>
                  </a:lnTo>
                  <a:lnTo>
                    <a:pt x="4353" y="102"/>
                  </a:lnTo>
                  <a:lnTo>
                    <a:pt x="4372" y="118"/>
                  </a:lnTo>
                  <a:lnTo>
                    <a:pt x="4381" y="126"/>
                  </a:lnTo>
                  <a:lnTo>
                    <a:pt x="4390" y="135"/>
                  </a:lnTo>
                  <a:lnTo>
                    <a:pt x="4399" y="143"/>
                  </a:lnTo>
                  <a:lnTo>
                    <a:pt x="4407" y="151"/>
                  </a:lnTo>
                  <a:lnTo>
                    <a:pt x="4415" y="160"/>
                  </a:lnTo>
                  <a:lnTo>
                    <a:pt x="4423" y="169"/>
                  </a:lnTo>
                  <a:lnTo>
                    <a:pt x="4432" y="178"/>
                  </a:lnTo>
                  <a:lnTo>
                    <a:pt x="4439" y="187"/>
                  </a:lnTo>
                  <a:lnTo>
                    <a:pt x="4446" y="197"/>
                  </a:lnTo>
                  <a:lnTo>
                    <a:pt x="4453" y="207"/>
                  </a:lnTo>
                  <a:lnTo>
                    <a:pt x="4461" y="217"/>
                  </a:lnTo>
                  <a:lnTo>
                    <a:pt x="4467" y="227"/>
                  </a:lnTo>
                  <a:lnTo>
                    <a:pt x="4479" y="247"/>
                  </a:lnTo>
                  <a:lnTo>
                    <a:pt x="4491" y="269"/>
                  </a:lnTo>
                  <a:lnTo>
                    <a:pt x="4502" y="291"/>
                  </a:lnTo>
                  <a:lnTo>
                    <a:pt x="4511" y="313"/>
                  </a:lnTo>
                  <a:lnTo>
                    <a:pt x="4516" y="325"/>
                  </a:lnTo>
                  <a:lnTo>
                    <a:pt x="4520" y="336"/>
                  </a:lnTo>
                  <a:lnTo>
                    <a:pt x="4527" y="360"/>
                  </a:lnTo>
                  <a:lnTo>
                    <a:pt x="4534" y="384"/>
                  </a:lnTo>
                  <a:lnTo>
                    <a:pt x="4536" y="395"/>
                  </a:lnTo>
                  <a:lnTo>
                    <a:pt x="4539" y="408"/>
                  </a:lnTo>
                  <a:lnTo>
                    <a:pt x="4543" y="432"/>
                  </a:lnTo>
                  <a:lnTo>
                    <a:pt x="4547" y="457"/>
                  </a:lnTo>
                  <a:lnTo>
                    <a:pt x="4548" y="483"/>
                  </a:lnTo>
                  <a:lnTo>
                    <a:pt x="4549" y="495"/>
                  </a:lnTo>
                  <a:lnTo>
                    <a:pt x="4549" y="509"/>
                  </a:lnTo>
                  <a:close/>
                  <a:moveTo>
                    <a:pt x="3712" y="492"/>
                  </a:moveTo>
                  <a:lnTo>
                    <a:pt x="3713" y="522"/>
                  </a:lnTo>
                  <a:lnTo>
                    <a:pt x="3714" y="550"/>
                  </a:lnTo>
                  <a:lnTo>
                    <a:pt x="3716" y="578"/>
                  </a:lnTo>
                  <a:lnTo>
                    <a:pt x="3718" y="604"/>
                  </a:lnTo>
                  <a:lnTo>
                    <a:pt x="3722" y="630"/>
                  </a:lnTo>
                  <a:lnTo>
                    <a:pt x="3726" y="654"/>
                  </a:lnTo>
                  <a:lnTo>
                    <a:pt x="3732" y="678"/>
                  </a:lnTo>
                  <a:lnTo>
                    <a:pt x="3737" y="699"/>
                  </a:lnTo>
                  <a:lnTo>
                    <a:pt x="3740" y="711"/>
                  </a:lnTo>
                  <a:lnTo>
                    <a:pt x="3743" y="721"/>
                  </a:lnTo>
                  <a:lnTo>
                    <a:pt x="3749" y="742"/>
                  </a:lnTo>
                  <a:lnTo>
                    <a:pt x="3757" y="760"/>
                  </a:lnTo>
                  <a:lnTo>
                    <a:pt x="3765" y="779"/>
                  </a:lnTo>
                  <a:lnTo>
                    <a:pt x="3774" y="796"/>
                  </a:lnTo>
                  <a:lnTo>
                    <a:pt x="3782" y="813"/>
                  </a:lnTo>
                  <a:lnTo>
                    <a:pt x="3793" y="829"/>
                  </a:lnTo>
                  <a:lnTo>
                    <a:pt x="3803" y="843"/>
                  </a:lnTo>
                  <a:lnTo>
                    <a:pt x="3813" y="856"/>
                  </a:lnTo>
                  <a:lnTo>
                    <a:pt x="3825" y="869"/>
                  </a:lnTo>
                  <a:lnTo>
                    <a:pt x="3836" y="881"/>
                  </a:lnTo>
                  <a:lnTo>
                    <a:pt x="3842" y="886"/>
                  </a:lnTo>
                  <a:lnTo>
                    <a:pt x="3848" y="892"/>
                  </a:lnTo>
                  <a:lnTo>
                    <a:pt x="3861" y="902"/>
                  </a:lnTo>
                  <a:lnTo>
                    <a:pt x="3873" y="911"/>
                  </a:lnTo>
                  <a:lnTo>
                    <a:pt x="3887" y="919"/>
                  </a:lnTo>
                  <a:lnTo>
                    <a:pt x="3901" y="926"/>
                  </a:lnTo>
                  <a:lnTo>
                    <a:pt x="3915" y="933"/>
                  </a:lnTo>
                  <a:lnTo>
                    <a:pt x="3929" y="938"/>
                  </a:lnTo>
                  <a:lnTo>
                    <a:pt x="3944" y="942"/>
                  </a:lnTo>
                  <a:lnTo>
                    <a:pt x="3959" y="946"/>
                  </a:lnTo>
                  <a:lnTo>
                    <a:pt x="3974" y="950"/>
                  </a:lnTo>
                  <a:lnTo>
                    <a:pt x="3989" y="952"/>
                  </a:lnTo>
                  <a:lnTo>
                    <a:pt x="4005" y="953"/>
                  </a:lnTo>
                  <a:lnTo>
                    <a:pt x="4021" y="954"/>
                  </a:lnTo>
                  <a:lnTo>
                    <a:pt x="4030" y="953"/>
                  </a:lnTo>
                  <a:lnTo>
                    <a:pt x="4041" y="953"/>
                  </a:lnTo>
                  <a:lnTo>
                    <a:pt x="4050" y="952"/>
                  </a:lnTo>
                  <a:lnTo>
                    <a:pt x="4059" y="951"/>
                  </a:lnTo>
                  <a:lnTo>
                    <a:pt x="4069" y="949"/>
                  </a:lnTo>
                  <a:lnTo>
                    <a:pt x="4077" y="947"/>
                  </a:lnTo>
                  <a:lnTo>
                    <a:pt x="4086" y="945"/>
                  </a:lnTo>
                  <a:lnTo>
                    <a:pt x="4095" y="942"/>
                  </a:lnTo>
                  <a:lnTo>
                    <a:pt x="4111" y="937"/>
                  </a:lnTo>
                  <a:lnTo>
                    <a:pt x="4119" y="934"/>
                  </a:lnTo>
                  <a:lnTo>
                    <a:pt x="4127" y="930"/>
                  </a:lnTo>
                  <a:lnTo>
                    <a:pt x="4142" y="922"/>
                  </a:lnTo>
                  <a:lnTo>
                    <a:pt x="4149" y="917"/>
                  </a:lnTo>
                  <a:lnTo>
                    <a:pt x="4157" y="913"/>
                  </a:lnTo>
                  <a:lnTo>
                    <a:pt x="4171" y="903"/>
                  </a:lnTo>
                  <a:lnTo>
                    <a:pt x="4184" y="893"/>
                  </a:lnTo>
                  <a:lnTo>
                    <a:pt x="4197" y="880"/>
                  </a:lnTo>
                  <a:lnTo>
                    <a:pt x="4208" y="868"/>
                  </a:lnTo>
                  <a:lnTo>
                    <a:pt x="4220" y="854"/>
                  </a:lnTo>
                  <a:lnTo>
                    <a:pt x="4230" y="841"/>
                  </a:lnTo>
                  <a:lnTo>
                    <a:pt x="4240" y="826"/>
                  </a:lnTo>
                  <a:lnTo>
                    <a:pt x="4250" y="811"/>
                  </a:lnTo>
                  <a:lnTo>
                    <a:pt x="4258" y="795"/>
                  </a:lnTo>
                  <a:lnTo>
                    <a:pt x="4266" y="779"/>
                  </a:lnTo>
                  <a:lnTo>
                    <a:pt x="4274" y="762"/>
                  </a:lnTo>
                  <a:lnTo>
                    <a:pt x="4281" y="745"/>
                  </a:lnTo>
                  <a:lnTo>
                    <a:pt x="4284" y="736"/>
                  </a:lnTo>
                  <a:lnTo>
                    <a:pt x="4287" y="727"/>
                  </a:lnTo>
                  <a:lnTo>
                    <a:pt x="4293" y="710"/>
                  </a:lnTo>
                  <a:lnTo>
                    <a:pt x="4298" y="691"/>
                  </a:lnTo>
                  <a:lnTo>
                    <a:pt x="4302" y="673"/>
                  </a:lnTo>
                  <a:lnTo>
                    <a:pt x="4307" y="655"/>
                  </a:lnTo>
                  <a:lnTo>
                    <a:pt x="4310" y="636"/>
                  </a:lnTo>
                  <a:lnTo>
                    <a:pt x="4313" y="619"/>
                  </a:lnTo>
                  <a:lnTo>
                    <a:pt x="4315" y="600"/>
                  </a:lnTo>
                  <a:lnTo>
                    <a:pt x="4318" y="563"/>
                  </a:lnTo>
                  <a:lnTo>
                    <a:pt x="4319" y="545"/>
                  </a:lnTo>
                  <a:lnTo>
                    <a:pt x="4319" y="528"/>
                  </a:lnTo>
                  <a:lnTo>
                    <a:pt x="4319" y="500"/>
                  </a:lnTo>
                  <a:lnTo>
                    <a:pt x="4318" y="474"/>
                  </a:lnTo>
                  <a:lnTo>
                    <a:pt x="4316" y="448"/>
                  </a:lnTo>
                  <a:lnTo>
                    <a:pt x="4313" y="423"/>
                  </a:lnTo>
                  <a:lnTo>
                    <a:pt x="4309" y="400"/>
                  </a:lnTo>
                  <a:lnTo>
                    <a:pt x="4305" y="378"/>
                  </a:lnTo>
                  <a:lnTo>
                    <a:pt x="4299" y="356"/>
                  </a:lnTo>
                  <a:lnTo>
                    <a:pt x="4294" y="335"/>
                  </a:lnTo>
                  <a:lnTo>
                    <a:pt x="4287" y="316"/>
                  </a:lnTo>
                  <a:lnTo>
                    <a:pt x="4280" y="297"/>
                  </a:lnTo>
                  <a:lnTo>
                    <a:pt x="4272" y="279"/>
                  </a:lnTo>
                  <a:lnTo>
                    <a:pt x="4264" y="262"/>
                  </a:lnTo>
                  <a:lnTo>
                    <a:pt x="4255" y="246"/>
                  </a:lnTo>
                  <a:lnTo>
                    <a:pt x="4246" y="232"/>
                  </a:lnTo>
                  <a:lnTo>
                    <a:pt x="4236" y="217"/>
                  </a:lnTo>
                  <a:lnTo>
                    <a:pt x="4231" y="210"/>
                  </a:lnTo>
                  <a:lnTo>
                    <a:pt x="4226" y="204"/>
                  </a:lnTo>
                  <a:lnTo>
                    <a:pt x="4215" y="191"/>
                  </a:lnTo>
                  <a:lnTo>
                    <a:pt x="4203" y="180"/>
                  </a:lnTo>
                  <a:lnTo>
                    <a:pt x="4192" y="170"/>
                  </a:lnTo>
                  <a:lnTo>
                    <a:pt x="4179" y="159"/>
                  </a:lnTo>
                  <a:lnTo>
                    <a:pt x="4167" y="150"/>
                  </a:lnTo>
                  <a:lnTo>
                    <a:pt x="4155" y="143"/>
                  </a:lnTo>
                  <a:lnTo>
                    <a:pt x="4141" y="135"/>
                  </a:lnTo>
                  <a:lnTo>
                    <a:pt x="4129" y="128"/>
                  </a:lnTo>
                  <a:lnTo>
                    <a:pt x="4114" y="123"/>
                  </a:lnTo>
                  <a:lnTo>
                    <a:pt x="4101" y="118"/>
                  </a:lnTo>
                  <a:lnTo>
                    <a:pt x="4087" y="114"/>
                  </a:lnTo>
                  <a:lnTo>
                    <a:pt x="4073" y="111"/>
                  </a:lnTo>
                  <a:lnTo>
                    <a:pt x="4058" y="108"/>
                  </a:lnTo>
                  <a:lnTo>
                    <a:pt x="4044" y="106"/>
                  </a:lnTo>
                  <a:lnTo>
                    <a:pt x="4029" y="105"/>
                  </a:lnTo>
                  <a:lnTo>
                    <a:pt x="4015" y="105"/>
                  </a:lnTo>
                  <a:lnTo>
                    <a:pt x="3993" y="106"/>
                  </a:lnTo>
                  <a:lnTo>
                    <a:pt x="3983" y="106"/>
                  </a:lnTo>
                  <a:lnTo>
                    <a:pt x="3973" y="108"/>
                  </a:lnTo>
                  <a:lnTo>
                    <a:pt x="3953" y="111"/>
                  </a:lnTo>
                  <a:lnTo>
                    <a:pt x="3944" y="113"/>
                  </a:lnTo>
                  <a:lnTo>
                    <a:pt x="3934" y="115"/>
                  </a:lnTo>
                  <a:lnTo>
                    <a:pt x="3917" y="121"/>
                  </a:lnTo>
                  <a:lnTo>
                    <a:pt x="3908" y="124"/>
                  </a:lnTo>
                  <a:lnTo>
                    <a:pt x="3900" y="128"/>
                  </a:lnTo>
                  <a:lnTo>
                    <a:pt x="3884" y="136"/>
                  </a:lnTo>
                  <a:lnTo>
                    <a:pt x="3876" y="141"/>
                  </a:lnTo>
                  <a:lnTo>
                    <a:pt x="3869" y="145"/>
                  </a:lnTo>
                  <a:lnTo>
                    <a:pt x="3855" y="154"/>
                  </a:lnTo>
                  <a:lnTo>
                    <a:pt x="3841" y="166"/>
                  </a:lnTo>
                  <a:lnTo>
                    <a:pt x="3834" y="171"/>
                  </a:lnTo>
                  <a:lnTo>
                    <a:pt x="3828" y="177"/>
                  </a:lnTo>
                  <a:lnTo>
                    <a:pt x="3816" y="189"/>
                  </a:lnTo>
                  <a:lnTo>
                    <a:pt x="3805" y="202"/>
                  </a:lnTo>
                  <a:lnTo>
                    <a:pt x="3795" y="215"/>
                  </a:lnTo>
                  <a:lnTo>
                    <a:pt x="3784" y="230"/>
                  </a:lnTo>
                  <a:lnTo>
                    <a:pt x="3776" y="244"/>
                  </a:lnTo>
                  <a:lnTo>
                    <a:pt x="3768" y="260"/>
                  </a:lnTo>
                  <a:lnTo>
                    <a:pt x="3759" y="275"/>
                  </a:lnTo>
                  <a:lnTo>
                    <a:pt x="3756" y="282"/>
                  </a:lnTo>
                  <a:lnTo>
                    <a:pt x="3752" y="291"/>
                  </a:lnTo>
                  <a:lnTo>
                    <a:pt x="3746" y="306"/>
                  </a:lnTo>
                  <a:lnTo>
                    <a:pt x="3741" y="323"/>
                  </a:lnTo>
                  <a:lnTo>
                    <a:pt x="3736" y="338"/>
                  </a:lnTo>
                  <a:lnTo>
                    <a:pt x="3731" y="355"/>
                  </a:lnTo>
                  <a:lnTo>
                    <a:pt x="3726" y="371"/>
                  </a:lnTo>
                  <a:lnTo>
                    <a:pt x="3723" y="387"/>
                  </a:lnTo>
                  <a:lnTo>
                    <a:pt x="3720" y="403"/>
                  </a:lnTo>
                  <a:lnTo>
                    <a:pt x="3718" y="419"/>
                  </a:lnTo>
                  <a:lnTo>
                    <a:pt x="3716" y="434"/>
                  </a:lnTo>
                  <a:lnTo>
                    <a:pt x="3714" y="450"/>
                  </a:lnTo>
                  <a:lnTo>
                    <a:pt x="3713" y="464"/>
                  </a:lnTo>
                  <a:lnTo>
                    <a:pt x="3712" y="492"/>
                  </a:lnTo>
                  <a:close/>
                  <a:moveTo>
                    <a:pt x="5210" y="246"/>
                  </a:moveTo>
                  <a:lnTo>
                    <a:pt x="5207" y="248"/>
                  </a:lnTo>
                  <a:lnTo>
                    <a:pt x="5204" y="248"/>
                  </a:lnTo>
                  <a:lnTo>
                    <a:pt x="5202" y="248"/>
                  </a:lnTo>
                  <a:lnTo>
                    <a:pt x="5199" y="248"/>
                  </a:lnTo>
                  <a:lnTo>
                    <a:pt x="5197" y="247"/>
                  </a:lnTo>
                  <a:lnTo>
                    <a:pt x="5195" y="245"/>
                  </a:lnTo>
                  <a:lnTo>
                    <a:pt x="5191" y="242"/>
                  </a:lnTo>
                  <a:lnTo>
                    <a:pt x="5188" y="238"/>
                  </a:lnTo>
                  <a:lnTo>
                    <a:pt x="5184" y="233"/>
                  </a:lnTo>
                  <a:lnTo>
                    <a:pt x="5180" y="227"/>
                  </a:lnTo>
                  <a:lnTo>
                    <a:pt x="5175" y="219"/>
                  </a:lnTo>
                  <a:lnTo>
                    <a:pt x="5167" y="205"/>
                  </a:lnTo>
                  <a:lnTo>
                    <a:pt x="5159" y="189"/>
                  </a:lnTo>
                  <a:lnTo>
                    <a:pt x="5143" y="158"/>
                  </a:lnTo>
                  <a:lnTo>
                    <a:pt x="5138" y="148"/>
                  </a:lnTo>
                  <a:lnTo>
                    <a:pt x="5133" y="139"/>
                  </a:lnTo>
                  <a:lnTo>
                    <a:pt x="5127" y="130"/>
                  </a:lnTo>
                  <a:lnTo>
                    <a:pt x="5121" y="122"/>
                  </a:lnTo>
                  <a:lnTo>
                    <a:pt x="5113" y="116"/>
                  </a:lnTo>
                  <a:lnTo>
                    <a:pt x="5106" y="109"/>
                  </a:lnTo>
                  <a:lnTo>
                    <a:pt x="5099" y="103"/>
                  </a:lnTo>
                  <a:lnTo>
                    <a:pt x="5092" y="98"/>
                  </a:lnTo>
                  <a:lnTo>
                    <a:pt x="5083" y="94"/>
                  </a:lnTo>
                  <a:lnTo>
                    <a:pt x="5075" y="91"/>
                  </a:lnTo>
                  <a:lnTo>
                    <a:pt x="5066" y="88"/>
                  </a:lnTo>
                  <a:lnTo>
                    <a:pt x="5057" y="86"/>
                  </a:lnTo>
                  <a:lnTo>
                    <a:pt x="5047" y="84"/>
                  </a:lnTo>
                  <a:lnTo>
                    <a:pt x="5038" y="83"/>
                  </a:lnTo>
                  <a:lnTo>
                    <a:pt x="5027" y="82"/>
                  </a:lnTo>
                  <a:lnTo>
                    <a:pt x="5017" y="82"/>
                  </a:lnTo>
                  <a:lnTo>
                    <a:pt x="5006" y="82"/>
                  </a:lnTo>
                  <a:lnTo>
                    <a:pt x="4995" y="83"/>
                  </a:lnTo>
                  <a:lnTo>
                    <a:pt x="4984" y="85"/>
                  </a:lnTo>
                  <a:lnTo>
                    <a:pt x="4974" y="88"/>
                  </a:lnTo>
                  <a:lnTo>
                    <a:pt x="4962" y="92"/>
                  </a:lnTo>
                  <a:lnTo>
                    <a:pt x="4957" y="94"/>
                  </a:lnTo>
                  <a:lnTo>
                    <a:pt x="4952" y="96"/>
                  </a:lnTo>
                  <a:lnTo>
                    <a:pt x="4942" y="102"/>
                  </a:lnTo>
                  <a:lnTo>
                    <a:pt x="4931" y="109"/>
                  </a:lnTo>
                  <a:lnTo>
                    <a:pt x="4927" y="112"/>
                  </a:lnTo>
                  <a:lnTo>
                    <a:pt x="4922" y="116"/>
                  </a:lnTo>
                  <a:lnTo>
                    <a:pt x="4914" y="123"/>
                  </a:lnTo>
                  <a:lnTo>
                    <a:pt x="4905" y="132"/>
                  </a:lnTo>
                  <a:lnTo>
                    <a:pt x="4898" y="142"/>
                  </a:lnTo>
                  <a:lnTo>
                    <a:pt x="4895" y="147"/>
                  </a:lnTo>
                  <a:lnTo>
                    <a:pt x="4892" y="152"/>
                  </a:lnTo>
                  <a:lnTo>
                    <a:pt x="4887" y="163"/>
                  </a:lnTo>
                  <a:lnTo>
                    <a:pt x="4885" y="170"/>
                  </a:lnTo>
                  <a:lnTo>
                    <a:pt x="4883" y="176"/>
                  </a:lnTo>
                  <a:lnTo>
                    <a:pt x="4881" y="188"/>
                  </a:lnTo>
                  <a:lnTo>
                    <a:pt x="4880" y="198"/>
                  </a:lnTo>
                  <a:lnTo>
                    <a:pt x="4879" y="207"/>
                  </a:lnTo>
                  <a:lnTo>
                    <a:pt x="4879" y="223"/>
                  </a:lnTo>
                  <a:lnTo>
                    <a:pt x="4880" y="232"/>
                  </a:lnTo>
                  <a:lnTo>
                    <a:pt x="4881" y="240"/>
                  </a:lnTo>
                  <a:lnTo>
                    <a:pt x="4885" y="256"/>
                  </a:lnTo>
                  <a:lnTo>
                    <a:pt x="4887" y="263"/>
                  </a:lnTo>
                  <a:lnTo>
                    <a:pt x="4890" y="270"/>
                  </a:lnTo>
                  <a:lnTo>
                    <a:pt x="4894" y="277"/>
                  </a:lnTo>
                  <a:lnTo>
                    <a:pt x="4898" y="285"/>
                  </a:lnTo>
                  <a:lnTo>
                    <a:pt x="4906" y="298"/>
                  </a:lnTo>
                  <a:lnTo>
                    <a:pt x="4912" y="305"/>
                  </a:lnTo>
                  <a:lnTo>
                    <a:pt x="4918" y="311"/>
                  </a:lnTo>
                  <a:lnTo>
                    <a:pt x="4930" y="325"/>
                  </a:lnTo>
                  <a:lnTo>
                    <a:pt x="4944" y="338"/>
                  </a:lnTo>
                  <a:lnTo>
                    <a:pt x="4959" y="351"/>
                  </a:lnTo>
                  <a:lnTo>
                    <a:pt x="4976" y="364"/>
                  </a:lnTo>
                  <a:lnTo>
                    <a:pt x="4994" y="378"/>
                  </a:lnTo>
                  <a:lnTo>
                    <a:pt x="5014" y="391"/>
                  </a:lnTo>
                  <a:lnTo>
                    <a:pt x="5056" y="420"/>
                  </a:lnTo>
                  <a:lnTo>
                    <a:pt x="5085" y="440"/>
                  </a:lnTo>
                  <a:lnTo>
                    <a:pt x="5112" y="458"/>
                  </a:lnTo>
                  <a:lnTo>
                    <a:pt x="5138" y="478"/>
                  </a:lnTo>
                  <a:lnTo>
                    <a:pt x="5163" y="495"/>
                  </a:lnTo>
                  <a:lnTo>
                    <a:pt x="5186" y="514"/>
                  </a:lnTo>
                  <a:lnTo>
                    <a:pt x="5206" y="533"/>
                  </a:lnTo>
                  <a:lnTo>
                    <a:pt x="5226" y="551"/>
                  </a:lnTo>
                  <a:lnTo>
                    <a:pt x="5234" y="561"/>
                  </a:lnTo>
                  <a:lnTo>
                    <a:pt x="5244" y="570"/>
                  </a:lnTo>
                  <a:lnTo>
                    <a:pt x="5252" y="579"/>
                  </a:lnTo>
                  <a:lnTo>
                    <a:pt x="5259" y="590"/>
                  </a:lnTo>
                  <a:lnTo>
                    <a:pt x="5266" y="599"/>
                  </a:lnTo>
                  <a:lnTo>
                    <a:pt x="5274" y="609"/>
                  </a:lnTo>
                  <a:lnTo>
                    <a:pt x="5280" y="620"/>
                  </a:lnTo>
                  <a:lnTo>
                    <a:pt x="5285" y="629"/>
                  </a:lnTo>
                  <a:lnTo>
                    <a:pt x="5291" y="639"/>
                  </a:lnTo>
                  <a:lnTo>
                    <a:pt x="5295" y="651"/>
                  </a:lnTo>
                  <a:lnTo>
                    <a:pt x="5299" y="661"/>
                  </a:lnTo>
                  <a:lnTo>
                    <a:pt x="5304" y="672"/>
                  </a:lnTo>
                  <a:lnTo>
                    <a:pt x="5307" y="684"/>
                  </a:lnTo>
                  <a:lnTo>
                    <a:pt x="5310" y="695"/>
                  </a:lnTo>
                  <a:lnTo>
                    <a:pt x="5312" y="706"/>
                  </a:lnTo>
                  <a:lnTo>
                    <a:pt x="5314" y="719"/>
                  </a:lnTo>
                  <a:lnTo>
                    <a:pt x="5315" y="731"/>
                  </a:lnTo>
                  <a:lnTo>
                    <a:pt x="5316" y="744"/>
                  </a:lnTo>
                  <a:lnTo>
                    <a:pt x="5316" y="764"/>
                  </a:lnTo>
                  <a:lnTo>
                    <a:pt x="5315" y="784"/>
                  </a:lnTo>
                  <a:lnTo>
                    <a:pt x="5313" y="803"/>
                  </a:lnTo>
                  <a:lnTo>
                    <a:pt x="5312" y="811"/>
                  </a:lnTo>
                  <a:lnTo>
                    <a:pt x="5310" y="820"/>
                  </a:lnTo>
                  <a:lnTo>
                    <a:pt x="5306" y="838"/>
                  </a:lnTo>
                  <a:lnTo>
                    <a:pt x="5301" y="854"/>
                  </a:lnTo>
                  <a:lnTo>
                    <a:pt x="5297" y="862"/>
                  </a:lnTo>
                  <a:lnTo>
                    <a:pt x="5294" y="870"/>
                  </a:lnTo>
                  <a:lnTo>
                    <a:pt x="5291" y="877"/>
                  </a:lnTo>
                  <a:lnTo>
                    <a:pt x="5287" y="885"/>
                  </a:lnTo>
                  <a:lnTo>
                    <a:pt x="5280" y="900"/>
                  </a:lnTo>
                  <a:lnTo>
                    <a:pt x="5271" y="913"/>
                  </a:lnTo>
                  <a:lnTo>
                    <a:pt x="5261" y="927"/>
                  </a:lnTo>
                  <a:lnTo>
                    <a:pt x="5256" y="933"/>
                  </a:lnTo>
                  <a:lnTo>
                    <a:pt x="5251" y="939"/>
                  </a:lnTo>
                  <a:lnTo>
                    <a:pt x="5239" y="951"/>
                  </a:lnTo>
                  <a:lnTo>
                    <a:pt x="5228" y="962"/>
                  </a:lnTo>
                  <a:lnTo>
                    <a:pt x="5216" y="972"/>
                  </a:lnTo>
                  <a:lnTo>
                    <a:pt x="5210" y="977"/>
                  </a:lnTo>
                  <a:lnTo>
                    <a:pt x="5202" y="983"/>
                  </a:lnTo>
                  <a:lnTo>
                    <a:pt x="5189" y="992"/>
                  </a:lnTo>
                  <a:lnTo>
                    <a:pt x="5174" y="1000"/>
                  </a:lnTo>
                  <a:lnTo>
                    <a:pt x="5160" y="1009"/>
                  </a:lnTo>
                  <a:lnTo>
                    <a:pt x="5144" y="1016"/>
                  </a:lnTo>
                  <a:lnTo>
                    <a:pt x="5129" y="1023"/>
                  </a:lnTo>
                  <a:lnTo>
                    <a:pt x="5112" y="1029"/>
                  </a:lnTo>
                  <a:lnTo>
                    <a:pt x="5096" y="1034"/>
                  </a:lnTo>
                  <a:lnTo>
                    <a:pt x="5078" y="1040"/>
                  </a:lnTo>
                  <a:lnTo>
                    <a:pt x="5062" y="1044"/>
                  </a:lnTo>
                  <a:lnTo>
                    <a:pt x="5044" y="1048"/>
                  </a:lnTo>
                  <a:lnTo>
                    <a:pt x="5025" y="1051"/>
                  </a:lnTo>
                  <a:lnTo>
                    <a:pt x="5008" y="1053"/>
                  </a:lnTo>
                  <a:lnTo>
                    <a:pt x="4989" y="1055"/>
                  </a:lnTo>
                  <a:lnTo>
                    <a:pt x="4971" y="1057"/>
                  </a:lnTo>
                  <a:lnTo>
                    <a:pt x="4952" y="1058"/>
                  </a:lnTo>
                  <a:lnTo>
                    <a:pt x="4933" y="1058"/>
                  </a:lnTo>
                  <a:lnTo>
                    <a:pt x="4902" y="1057"/>
                  </a:lnTo>
                  <a:lnTo>
                    <a:pt x="4872" y="1056"/>
                  </a:lnTo>
                  <a:lnTo>
                    <a:pt x="4858" y="1055"/>
                  </a:lnTo>
                  <a:lnTo>
                    <a:pt x="4844" y="1054"/>
                  </a:lnTo>
                  <a:lnTo>
                    <a:pt x="4830" y="1053"/>
                  </a:lnTo>
                  <a:lnTo>
                    <a:pt x="4816" y="1051"/>
                  </a:lnTo>
                  <a:lnTo>
                    <a:pt x="4804" y="1049"/>
                  </a:lnTo>
                  <a:lnTo>
                    <a:pt x="4791" y="1047"/>
                  </a:lnTo>
                  <a:lnTo>
                    <a:pt x="4767" y="1043"/>
                  </a:lnTo>
                  <a:lnTo>
                    <a:pt x="4745" y="1037"/>
                  </a:lnTo>
                  <a:lnTo>
                    <a:pt x="4725" y="1031"/>
                  </a:lnTo>
                  <a:lnTo>
                    <a:pt x="4701" y="1024"/>
                  </a:lnTo>
                  <a:lnTo>
                    <a:pt x="4682" y="1017"/>
                  </a:lnTo>
                  <a:lnTo>
                    <a:pt x="4668" y="1012"/>
                  </a:lnTo>
                  <a:lnTo>
                    <a:pt x="4662" y="1009"/>
                  </a:lnTo>
                  <a:lnTo>
                    <a:pt x="4658" y="1005"/>
                  </a:lnTo>
                  <a:lnTo>
                    <a:pt x="4655" y="1001"/>
                  </a:lnTo>
                  <a:lnTo>
                    <a:pt x="4652" y="998"/>
                  </a:lnTo>
                  <a:lnTo>
                    <a:pt x="4650" y="994"/>
                  </a:lnTo>
                  <a:lnTo>
                    <a:pt x="4649" y="989"/>
                  </a:lnTo>
                  <a:lnTo>
                    <a:pt x="4648" y="984"/>
                  </a:lnTo>
                  <a:lnTo>
                    <a:pt x="4647" y="979"/>
                  </a:lnTo>
                  <a:lnTo>
                    <a:pt x="4647" y="964"/>
                  </a:lnTo>
                  <a:lnTo>
                    <a:pt x="4647" y="824"/>
                  </a:lnTo>
                  <a:lnTo>
                    <a:pt x="4646" y="811"/>
                  </a:lnTo>
                  <a:lnTo>
                    <a:pt x="4646" y="799"/>
                  </a:lnTo>
                  <a:lnTo>
                    <a:pt x="4647" y="791"/>
                  </a:lnTo>
                  <a:lnTo>
                    <a:pt x="4648" y="788"/>
                  </a:lnTo>
                  <a:lnTo>
                    <a:pt x="4649" y="785"/>
                  </a:lnTo>
                  <a:lnTo>
                    <a:pt x="4650" y="782"/>
                  </a:lnTo>
                  <a:lnTo>
                    <a:pt x="4653" y="780"/>
                  </a:lnTo>
                  <a:lnTo>
                    <a:pt x="4655" y="778"/>
                  </a:lnTo>
                  <a:lnTo>
                    <a:pt x="4659" y="776"/>
                  </a:lnTo>
                  <a:lnTo>
                    <a:pt x="4706" y="758"/>
                  </a:lnTo>
                  <a:lnTo>
                    <a:pt x="4709" y="758"/>
                  </a:lnTo>
                  <a:lnTo>
                    <a:pt x="4711" y="758"/>
                  </a:lnTo>
                  <a:lnTo>
                    <a:pt x="4714" y="759"/>
                  </a:lnTo>
                  <a:lnTo>
                    <a:pt x="4716" y="760"/>
                  </a:lnTo>
                  <a:lnTo>
                    <a:pt x="4720" y="764"/>
                  </a:lnTo>
                  <a:lnTo>
                    <a:pt x="4722" y="769"/>
                  </a:lnTo>
                  <a:lnTo>
                    <a:pt x="4729" y="781"/>
                  </a:lnTo>
                  <a:lnTo>
                    <a:pt x="4734" y="796"/>
                  </a:lnTo>
                  <a:lnTo>
                    <a:pt x="4741" y="814"/>
                  </a:lnTo>
                  <a:lnTo>
                    <a:pt x="4744" y="824"/>
                  </a:lnTo>
                  <a:lnTo>
                    <a:pt x="4748" y="835"/>
                  </a:lnTo>
                  <a:lnTo>
                    <a:pt x="4753" y="845"/>
                  </a:lnTo>
                  <a:lnTo>
                    <a:pt x="4759" y="855"/>
                  </a:lnTo>
                  <a:lnTo>
                    <a:pt x="4770" y="878"/>
                  </a:lnTo>
                  <a:lnTo>
                    <a:pt x="4775" y="889"/>
                  </a:lnTo>
                  <a:lnTo>
                    <a:pt x="4781" y="898"/>
                  </a:lnTo>
                  <a:lnTo>
                    <a:pt x="4789" y="906"/>
                  </a:lnTo>
                  <a:lnTo>
                    <a:pt x="4796" y="914"/>
                  </a:lnTo>
                  <a:lnTo>
                    <a:pt x="4803" y="923"/>
                  </a:lnTo>
                  <a:lnTo>
                    <a:pt x="4811" y="930"/>
                  </a:lnTo>
                  <a:lnTo>
                    <a:pt x="4820" y="936"/>
                  </a:lnTo>
                  <a:lnTo>
                    <a:pt x="4829" y="941"/>
                  </a:lnTo>
                  <a:lnTo>
                    <a:pt x="4838" y="946"/>
                  </a:lnTo>
                  <a:lnTo>
                    <a:pt x="4849" y="951"/>
                  </a:lnTo>
                  <a:lnTo>
                    <a:pt x="4859" y="955"/>
                  </a:lnTo>
                  <a:lnTo>
                    <a:pt x="4869" y="958"/>
                  </a:lnTo>
                  <a:lnTo>
                    <a:pt x="4880" y="960"/>
                  </a:lnTo>
                  <a:lnTo>
                    <a:pt x="4890" y="962"/>
                  </a:lnTo>
                  <a:lnTo>
                    <a:pt x="4901" y="963"/>
                  </a:lnTo>
                  <a:lnTo>
                    <a:pt x="4913" y="963"/>
                  </a:lnTo>
                  <a:lnTo>
                    <a:pt x="4932" y="963"/>
                  </a:lnTo>
                  <a:lnTo>
                    <a:pt x="4951" y="960"/>
                  </a:lnTo>
                  <a:lnTo>
                    <a:pt x="4969" y="957"/>
                  </a:lnTo>
                  <a:lnTo>
                    <a:pt x="4985" y="952"/>
                  </a:lnTo>
                  <a:lnTo>
                    <a:pt x="5002" y="944"/>
                  </a:lnTo>
                  <a:lnTo>
                    <a:pt x="5009" y="941"/>
                  </a:lnTo>
                  <a:lnTo>
                    <a:pt x="5016" y="937"/>
                  </a:lnTo>
                  <a:lnTo>
                    <a:pt x="5031" y="928"/>
                  </a:lnTo>
                  <a:lnTo>
                    <a:pt x="5043" y="917"/>
                  </a:lnTo>
                  <a:lnTo>
                    <a:pt x="5049" y="911"/>
                  </a:lnTo>
                  <a:lnTo>
                    <a:pt x="5055" y="906"/>
                  </a:lnTo>
                  <a:lnTo>
                    <a:pt x="5061" y="900"/>
                  </a:lnTo>
                  <a:lnTo>
                    <a:pt x="5066" y="894"/>
                  </a:lnTo>
                  <a:lnTo>
                    <a:pt x="5070" y="886"/>
                  </a:lnTo>
                  <a:lnTo>
                    <a:pt x="5075" y="879"/>
                  </a:lnTo>
                  <a:lnTo>
                    <a:pt x="5078" y="872"/>
                  </a:lnTo>
                  <a:lnTo>
                    <a:pt x="5082" y="865"/>
                  </a:lnTo>
                  <a:lnTo>
                    <a:pt x="5088" y="849"/>
                  </a:lnTo>
                  <a:lnTo>
                    <a:pt x="5094" y="833"/>
                  </a:lnTo>
                  <a:lnTo>
                    <a:pt x="5097" y="816"/>
                  </a:lnTo>
                  <a:lnTo>
                    <a:pt x="5098" y="807"/>
                  </a:lnTo>
                  <a:lnTo>
                    <a:pt x="5099" y="798"/>
                  </a:lnTo>
                  <a:lnTo>
                    <a:pt x="5099" y="786"/>
                  </a:lnTo>
                  <a:lnTo>
                    <a:pt x="5098" y="776"/>
                  </a:lnTo>
                  <a:lnTo>
                    <a:pt x="5097" y="764"/>
                  </a:lnTo>
                  <a:lnTo>
                    <a:pt x="5095" y="754"/>
                  </a:lnTo>
                  <a:lnTo>
                    <a:pt x="5093" y="744"/>
                  </a:lnTo>
                  <a:lnTo>
                    <a:pt x="5090" y="734"/>
                  </a:lnTo>
                  <a:lnTo>
                    <a:pt x="5085" y="724"/>
                  </a:lnTo>
                  <a:lnTo>
                    <a:pt x="5081" y="715"/>
                  </a:lnTo>
                  <a:lnTo>
                    <a:pt x="5076" y="705"/>
                  </a:lnTo>
                  <a:lnTo>
                    <a:pt x="5071" y="697"/>
                  </a:lnTo>
                  <a:lnTo>
                    <a:pt x="5065" y="688"/>
                  </a:lnTo>
                  <a:lnTo>
                    <a:pt x="5057" y="679"/>
                  </a:lnTo>
                  <a:lnTo>
                    <a:pt x="5043" y="662"/>
                  </a:lnTo>
                  <a:lnTo>
                    <a:pt x="5036" y="654"/>
                  </a:lnTo>
                  <a:lnTo>
                    <a:pt x="5027" y="645"/>
                  </a:lnTo>
                  <a:lnTo>
                    <a:pt x="5010" y="630"/>
                  </a:lnTo>
                  <a:lnTo>
                    <a:pt x="4990" y="614"/>
                  </a:lnTo>
                  <a:lnTo>
                    <a:pt x="4971" y="599"/>
                  </a:lnTo>
                  <a:lnTo>
                    <a:pt x="4950" y="583"/>
                  </a:lnTo>
                  <a:lnTo>
                    <a:pt x="4929" y="569"/>
                  </a:lnTo>
                  <a:lnTo>
                    <a:pt x="4908" y="554"/>
                  </a:lnTo>
                  <a:lnTo>
                    <a:pt x="4865" y="524"/>
                  </a:lnTo>
                  <a:lnTo>
                    <a:pt x="4832" y="502"/>
                  </a:lnTo>
                  <a:lnTo>
                    <a:pt x="4798" y="479"/>
                  </a:lnTo>
                  <a:lnTo>
                    <a:pt x="4780" y="468"/>
                  </a:lnTo>
                  <a:lnTo>
                    <a:pt x="4764" y="454"/>
                  </a:lnTo>
                  <a:lnTo>
                    <a:pt x="4748" y="441"/>
                  </a:lnTo>
                  <a:lnTo>
                    <a:pt x="4733" y="427"/>
                  </a:lnTo>
                  <a:lnTo>
                    <a:pt x="4724" y="419"/>
                  </a:lnTo>
                  <a:lnTo>
                    <a:pt x="4718" y="412"/>
                  </a:lnTo>
                  <a:lnTo>
                    <a:pt x="4711" y="403"/>
                  </a:lnTo>
                  <a:lnTo>
                    <a:pt x="4705" y="395"/>
                  </a:lnTo>
                  <a:lnTo>
                    <a:pt x="4699" y="386"/>
                  </a:lnTo>
                  <a:lnTo>
                    <a:pt x="4692" y="377"/>
                  </a:lnTo>
                  <a:lnTo>
                    <a:pt x="4687" y="367"/>
                  </a:lnTo>
                  <a:lnTo>
                    <a:pt x="4683" y="357"/>
                  </a:lnTo>
                  <a:lnTo>
                    <a:pt x="4678" y="347"/>
                  </a:lnTo>
                  <a:lnTo>
                    <a:pt x="4675" y="335"/>
                  </a:lnTo>
                  <a:lnTo>
                    <a:pt x="4671" y="324"/>
                  </a:lnTo>
                  <a:lnTo>
                    <a:pt x="4669" y="312"/>
                  </a:lnTo>
                  <a:lnTo>
                    <a:pt x="4665" y="300"/>
                  </a:lnTo>
                  <a:lnTo>
                    <a:pt x="4664" y="294"/>
                  </a:lnTo>
                  <a:lnTo>
                    <a:pt x="4664" y="288"/>
                  </a:lnTo>
                  <a:lnTo>
                    <a:pt x="4663" y="274"/>
                  </a:lnTo>
                  <a:lnTo>
                    <a:pt x="4662" y="260"/>
                  </a:lnTo>
                  <a:lnTo>
                    <a:pt x="4663" y="247"/>
                  </a:lnTo>
                  <a:lnTo>
                    <a:pt x="4664" y="235"/>
                  </a:lnTo>
                  <a:lnTo>
                    <a:pt x="4667" y="222"/>
                  </a:lnTo>
                  <a:lnTo>
                    <a:pt x="4669" y="210"/>
                  </a:lnTo>
                  <a:lnTo>
                    <a:pt x="4672" y="198"/>
                  </a:lnTo>
                  <a:lnTo>
                    <a:pt x="4676" y="185"/>
                  </a:lnTo>
                  <a:lnTo>
                    <a:pt x="4680" y="174"/>
                  </a:lnTo>
                  <a:lnTo>
                    <a:pt x="4686" y="161"/>
                  </a:lnTo>
                  <a:lnTo>
                    <a:pt x="4692" y="150"/>
                  </a:lnTo>
                  <a:lnTo>
                    <a:pt x="4699" y="140"/>
                  </a:lnTo>
                  <a:lnTo>
                    <a:pt x="4706" y="128"/>
                  </a:lnTo>
                  <a:lnTo>
                    <a:pt x="4714" y="118"/>
                  </a:lnTo>
                  <a:lnTo>
                    <a:pt x="4723" y="108"/>
                  </a:lnTo>
                  <a:lnTo>
                    <a:pt x="4733" y="97"/>
                  </a:lnTo>
                  <a:lnTo>
                    <a:pt x="4743" y="88"/>
                  </a:lnTo>
                  <a:lnTo>
                    <a:pt x="4753" y="79"/>
                  </a:lnTo>
                  <a:lnTo>
                    <a:pt x="4760" y="75"/>
                  </a:lnTo>
                  <a:lnTo>
                    <a:pt x="4765" y="70"/>
                  </a:lnTo>
                  <a:lnTo>
                    <a:pt x="4777" y="62"/>
                  </a:lnTo>
                  <a:lnTo>
                    <a:pt x="4791" y="54"/>
                  </a:lnTo>
                  <a:lnTo>
                    <a:pt x="4804" y="47"/>
                  </a:lnTo>
                  <a:lnTo>
                    <a:pt x="4819" y="39"/>
                  </a:lnTo>
                  <a:lnTo>
                    <a:pt x="4833" y="33"/>
                  </a:lnTo>
                  <a:lnTo>
                    <a:pt x="4849" y="27"/>
                  </a:lnTo>
                  <a:lnTo>
                    <a:pt x="4865" y="22"/>
                  </a:lnTo>
                  <a:lnTo>
                    <a:pt x="4882" y="17"/>
                  </a:lnTo>
                  <a:lnTo>
                    <a:pt x="4899" y="12"/>
                  </a:lnTo>
                  <a:lnTo>
                    <a:pt x="4918" y="8"/>
                  </a:lnTo>
                  <a:lnTo>
                    <a:pt x="4936" y="5"/>
                  </a:lnTo>
                  <a:lnTo>
                    <a:pt x="4956" y="3"/>
                  </a:lnTo>
                  <a:lnTo>
                    <a:pt x="4976" y="1"/>
                  </a:lnTo>
                  <a:lnTo>
                    <a:pt x="4997" y="0"/>
                  </a:lnTo>
                  <a:lnTo>
                    <a:pt x="5018" y="0"/>
                  </a:lnTo>
                  <a:lnTo>
                    <a:pt x="5047" y="0"/>
                  </a:lnTo>
                  <a:lnTo>
                    <a:pt x="5061" y="1"/>
                  </a:lnTo>
                  <a:lnTo>
                    <a:pt x="5074" y="2"/>
                  </a:lnTo>
                  <a:lnTo>
                    <a:pt x="5098" y="4"/>
                  </a:lnTo>
                  <a:lnTo>
                    <a:pt x="5121" y="7"/>
                  </a:lnTo>
                  <a:lnTo>
                    <a:pt x="5141" y="12"/>
                  </a:lnTo>
                  <a:lnTo>
                    <a:pt x="5161" y="17"/>
                  </a:lnTo>
                  <a:lnTo>
                    <a:pt x="5178" y="23"/>
                  </a:lnTo>
                  <a:lnTo>
                    <a:pt x="5195" y="29"/>
                  </a:lnTo>
                  <a:lnTo>
                    <a:pt x="5211" y="35"/>
                  </a:lnTo>
                  <a:lnTo>
                    <a:pt x="5224" y="41"/>
                  </a:lnTo>
                  <a:lnTo>
                    <a:pt x="5230" y="45"/>
                  </a:lnTo>
                  <a:lnTo>
                    <a:pt x="5235" y="48"/>
                  </a:lnTo>
                  <a:lnTo>
                    <a:pt x="5246" y="55"/>
                  </a:lnTo>
                  <a:lnTo>
                    <a:pt x="5250" y="58"/>
                  </a:lnTo>
                  <a:lnTo>
                    <a:pt x="5254" y="62"/>
                  </a:lnTo>
                  <a:lnTo>
                    <a:pt x="5257" y="66"/>
                  </a:lnTo>
                  <a:lnTo>
                    <a:pt x="5259" y="70"/>
                  </a:lnTo>
                  <a:lnTo>
                    <a:pt x="5261" y="75"/>
                  </a:lnTo>
                  <a:lnTo>
                    <a:pt x="5262" y="79"/>
                  </a:lnTo>
                  <a:lnTo>
                    <a:pt x="5262" y="84"/>
                  </a:lnTo>
                  <a:lnTo>
                    <a:pt x="5262" y="89"/>
                  </a:lnTo>
                  <a:lnTo>
                    <a:pt x="5262" y="197"/>
                  </a:lnTo>
                  <a:lnTo>
                    <a:pt x="5262" y="200"/>
                  </a:lnTo>
                  <a:lnTo>
                    <a:pt x="5261" y="202"/>
                  </a:lnTo>
                  <a:lnTo>
                    <a:pt x="5259" y="207"/>
                  </a:lnTo>
                  <a:lnTo>
                    <a:pt x="5253" y="215"/>
                  </a:lnTo>
                  <a:lnTo>
                    <a:pt x="5210" y="246"/>
                  </a:lnTo>
                  <a:close/>
                  <a:moveTo>
                    <a:pt x="7248" y="509"/>
                  </a:moveTo>
                  <a:lnTo>
                    <a:pt x="7247" y="536"/>
                  </a:lnTo>
                  <a:lnTo>
                    <a:pt x="7245" y="562"/>
                  </a:lnTo>
                  <a:lnTo>
                    <a:pt x="7242" y="589"/>
                  </a:lnTo>
                  <a:lnTo>
                    <a:pt x="7238" y="614"/>
                  </a:lnTo>
                  <a:lnTo>
                    <a:pt x="7232" y="640"/>
                  </a:lnTo>
                  <a:lnTo>
                    <a:pt x="7229" y="653"/>
                  </a:lnTo>
                  <a:lnTo>
                    <a:pt x="7225" y="665"/>
                  </a:lnTo>
                  <a:lnTo>
                    <a:pt x="7222" y="679"/>
                  </a:lnTo>
                  <a:lnTo>
                    <a:pt x="7218" y="691"/>
                  </a:lnTo>
                  <a:lnTo>
                    <a:pt x="7209" y="715"/>
                  </a:lnTo>
                  <a:lnTo>
                    <a:pt x="7199" y="740"/>
                  </a:lnTo>
                  <a:lnTo>
                    <a:pt x="7188" y="762"/>
                  </a:lnTo>
                  <a:lnTo>
                    <a:pt x="7176" y="786"/>
                  </a:lnTo>
                  <a:lnTo>
                    <a:pt x="7162" y="808"/>
                  </a:lnTo>
                  <a:lnTo>
                    <a:pt x="7148" y="830"/>
                  </a:lnTo>
                  <a:lnTo>
                    <a:pt x="7140" y="841"/>
                  </a:lnTo>
                  <a:lnTo>
                    <a:pt x="7132" y="851"/>
                  </a:lnTo>
                  <a:lnTo>
                    <a:pt x="7125" y="862"/>
                  </a:lnTo>
                  <a:lnTo>
                    <a:pt x="7117" y="871"/>
                  </a:lnTo>
                  <a:lnTo>
                    <a:pt x="7107" y="881"/>
                  </a:lnTo>
                  <a:lnTo>
                    <a:pt x="7099" y="891"/>
                  </a:lnTo>
                  <a:lnTo>
                    <a:pt x="7090" y="900"/>
                  </a:lnTo>
                  <a:lnTo>
                    <a:pt x="7080" y="909"/>
                  </a:lnTo>
                  <a:lnTo>
                    <a:pt x="7061" y="927"/>
                  </a:lnTo>
                  <a:lnTo>
                    <a:pt x="7040" y="943"/>
                  </a:lnTo>
                  <a:lnTo>
                    <a:pt x="7018" y="960"/>
                  </a:lnTo>
                  <a:lnTo>
                    <a:pt x="7008" y="967"/>
                  </a:lnTo>
                  <a:lnTo>
                    <a:pt x="6997" y="974"/>
                  </a:lnTo>
                  <a:lnTo>
                    <a:pt x="6973" y="988"/>
                  </a:lnTo>
                  <a:lnTo>
                    <a:pt x="6949" y="1001"/>
                  </a:lnTo>
                  <a:lnTo>
                    <a:pt x="6924" y="1013"/>
                  </a:lnTo>
                  <a:lnTo>
                    <a:pt x="6898" y="1023"/>
                  </a:lnTo>
                  <a:lnTo>
                    <a:pt x="6885" y="1027"/>
                  </a:lnTo>
                  <a:lnTo>
                    <a:pt x="6872" y="1031"/>
                  </a:lnTo>
                  <a:lnTo>
                    <a:pt x="6857" y="1035"/>
                  </a:lnTo>
                  <a:lnTo>
                    <a:pt x="6844" y="1040"/>
                  </a:lnTo>
                  <a:lnTo>
                    <a:pt x="6829" y="1043"/>
                  </a:lnTo>
                  <a:lnTo>
                    <a:pt x="6815" y="1046"/>
                  </a:lnTo>
                  <a:lnTo>
                    <a:pt x="6786" y="1051"/>
                  </a:lnTo>
                  <a:lnTo>
                    <a:pt x="6770" y="1053"/>
                  </a:lnTo>
                  <a:lnTo>
                    <a:pt x="6756" y="1055"/>
                  </a:lnTo>
                  <a:lnTo>
                    <a:pt x="6740" y="1056"/>
                  </a:lnTo>
                  <a:lnTo>
                    <a:pt x="6725" y="1057"/>
                  </a:lnTo>
                  <a:lnTo>
                    <a:pt x="6708" y="1058"/>
                  </a:lnTo>
                  <a:lnTo>
                    <a:pt x="6693" y="1058"/>
                  </a:lnTo>
                  <a:lnTo>
                    <a:pt x="6668" y="1057"/>
                  </a:lnTo>
                  <a:lnTo>
                    <a:pt x="6656" y="1057"/>
                  </a:lnTo>
                  <a:lnTo>
                    <a:pt x="6644" y="1056"/>
                  </a:lnTo>
                  <a:lnTo>
                    <a:pt x="6632" y="1054"/>
                  </a:lnTo>
                  <a:lnTo>
                    <a:pt x="6620" y="1053"/>
                  </a:lnTo>
                  <a:lnTo>
                    <a:pt x="6608" y="1051"/>
                  </a:lnTo>
                  <a:lnTo>
                    <a:pt x="6596" y="1049"/>
                  </a:lnTo>
                  <a:lnTo>
                    <a:pt x="6573" y="1044"/>
                  </a:lnTo>
                  <a:lnTo>
                    <a:pt x="6549" y="1039"/>
                  </a:lnTo>
                  <a:lnTo>
                    <a:pt x="6526" y="1031"/>
                  </a:lnTo>
                  <a:lnTo>
                    <a:pt x="6515" y="1027"/>
                  </a:lnTo>
                  <a:lnTo>
                    <a:pt x="6503" y="1023"/>
                  </a:lnTo>
                  <a:lnTo>
                    <a:pt x="6492" y="1018"/>
                  </a:lnTo>
                  <a:lnTo>
                    <a:pt x="6482" y="1014"/>
                  </a:lnTo>
                  <a:lnTo>
                    <a:pt x="6460" y="1003"/>
                  </a:lnTo>
                  <a:lnTo>
                    <a:pt x="6438" y="992"/>
                  </a:lnTo>
                  <a:lnTo>
                    <a:pt x="6418" y="980"/>
                  </a:lnTo>
                  <a:lnTo>
                    <a:pt x="6407" y="973"/>
                  </a:lnTo>
                  <a:lnTo>
                    <a:pt x="6397" y="967"/>
                  </a:lnTo>
                  <a:lnTo>
                    <a:pt x="6377" y="953"/>
                  </a:lnTo>
                  <a:lnTo>
                    <a:pt x="6368" y="945"/>
                  </a:lnTo>
                  <a:lnTo>
                    <a:pt x="6359" y="937"/>
                  </a:lnTo>
                  <a:lnTo>
                    <a:pt x="6340" y="922"/>
                  </a:lnTo>
                  <a:lnTo>
                    <a:pt x="6332" y="912"/>
                  </a:lnTo>
                  <a:lnTo>
                    <a:pt x="6322" y="904"/>
                  </a:lnTo>
                  <a:lnTo>
                    <a:pt x="6314" y="896"/>
                  </a:lnTo>
                  <a:lnTo>
                    <a:pt x="6306" y="886"/>
                  </a:lnTo>
                  <a:lnTo>
                    <a:pt x="6290" y="867"/>
                  </a:lnTo>
                  <a:lnTo>
                    <a:pt x="6276" y="847"/>
                  </a:lnTo>
                  <a:lnTo>
                    <a:pt x="6269" y="837"/>
                  </a:lnTo>
                  <a:lnTo>
                    <a:pt x="6261" y="826"/>
                  </a:lnTo>
                  <a:lnTo>
                    <a:pt x="6249" y="805"/>
                  </a:lnTo>
                  <a:lnTo>
                    <a:pt x="6243" y="794"/>
                  </a:lnTo>
                  <a:lnTo>
                    <a:pt x="6237" y="783"/>
                  </a:lnTo>
                  <a:lnTo>
                    <a:pt x="6225" y="759"/>
                  </a:lnTo>
                  <a:lnTo>
                    <a:pt x="6216" y="735"/>
                  </a:lnTo>
                  <a:lnTo>
                    <a:pt x="6212" y="723"/>
                  </a:lnTo>
                  <a:lnTo>
                    <a:pt x="6208" y="711"/>
                  </a:lnTo>
                  <a:lnTo>
                    <a:pt x="6199" y="685"/>
                  </a:lnTo>
                  <a:lnTo>
                    <a:pt x="6196" y="671"/>
                  </a:lnTo>
                  <a:lnTo>
                    <a:pt x="6193" y="658"/>
                  </a:lnTo>
                  <a:lnTo>
                    <a:pt x="6189" y="630"/>
                  </a:lnTo>
                  <a:lnTo>
                    <a:pt x="6185" y="602"/>
                  </a:lnTo>
                  <a:lnTo>
                    <a:pt x="6184" y="588"/>
                  </a:lnTo>
                  <a:lnTo>
                    <a:pt x="6183" y="573"/>
                  </a:lnTo>
                  <a:lnTo>
                    <a:pt x="6183" y="559"/>
                  </a:lnTo>
                  <a:lnTo>
                    <a:pt x="6182" y="543"/>
                  </a:lnTo>
                  <a:lnTo>
                    <a:pt x="6183" y="528"/>
                  </a:lnTo>
                  <a:lnTo>
                    <a:pt x="6183" y="513"/>
                  </a:lnTo>
                  <a:lnTo>
                    <a:pt x="6184" y="498"/>
                  </a:lnTo>
                  <a:lnTo>
                    <a:pt x="6185" y="483"/>
                  </a:lnTo>
                  <a:lnTo>
                    <a:pt x="6189" y="454"/>
                  </a:lnTo>
                  <a:lnTo>
                    <a:pt x="6191" y="440"/>
                  </a:lnTo>
                  <a:lnTo>
                    <a:pt x="6194" y="426"/>
                  </a:lnTo>
                  <a:lnTo>
                    <a:pt x="6197" y="412"/>
                  </a:lnTo>
                  <a:lnTo>
                    <a:pt x="6200" y="398"/>
                  </a:lnTo>
                  <a:lnTo>
                    <a:pt x="6204" y="385"/>
                  </a:lnTo>
                  <a:lnTo>
                    <a:pt x="6209" y="371"/>
                  </a:lnTo>
                  <a:lnTo>
                    <a:pt x="6217" y="346"/>
                  </a:lnTo>
                  <a:lnTo>
                    <a:pt x="6227" y="321"/>
                  </a:lnTo>
                  <a:lnTo>
                    <a:pt x="6233" y="308"/>
                  </a:lnTo>
                  <a:lnTo>
                    <a:pt x="6239" y="296"/>
                  </a:lnTo>
                  <a:lnTo>
                    <a:pt x="6252" y="272"/>
                  </a:lnTo>
                  <a:lnTo>
                    <a:pt x="6265" y="249"/>
                  </a:lnTo>
                  <a:lnTo>
                    <a:pt x="6280" y="228"/>
                  </a:lnTo>
                  <a:lnTo>
                    <a:pt x="6288" y="217"/>
                  </a:lnTo>
                  <a:lnTo>
                    <a:pt x="6296" y="206"/>
                  </a:lnTo>
                  <a:lnTo>
                    <a:pt x="6305" y="197"/>
                  </a:lnTo>
                  <a:lnTo>
                    <a:pt x="6313" y="186"/>
                  </a:lnTo>
                  <a:lnTo>
                    <a:pt x="6332" y="167"/>
                  </a:lnTo>
                  <a:lnTo>
                    <a:pt x="6350" y="149"/>
                  </a:lnTo>
                  <a:lnTo>
                    <a:pt x="6370" y="131"/>
                  </a:lnTo>
                  <a:lnTo>
                    <a:pt x="6380" y="123"/>
                  </a:lnTo>
                  <a:lnTo>
                    <a:pt x="6391" y="115"/>
                  </a:lnTo>
                  <a:lnTo>
                    <a:pt x="6411" y="99"/>
                  </a:lnTo>
                  <a:lnTo>
                    <a:pt x="6423" y="92"/>
                  </a:lnTo>
                  <a:lnTo>
                    <a:pt x="6434" y="85"/>
                  </a:lnTo>
                  <a:lnTo>
                    <a:pt x="6445" y="79"/>
                  </a:lnTo>
                  <a:lnTo>
                    <a:pt x="6457" y="72"/>
                  </a:lnTo>
                  <a:lnTo>
                    <a:pt x="6481" y="60"/>
                  </a:lnTo>
                  <a:lnTo>
                    <a:pt x="6504" y="49"/>
                  </a:lnTo>
                  <a:lnTo>
                    <a:pt x="6529" y="38"/>
                  </a:lnTo>
                  <a:lnTo>
                    <a:pt x="6555" y="30"/>
                  </a:lnTo>
                  <a:lnTo>
                    <a:pt x="6567" y="26"/>
                  </a:lnTo>
                  <a:lnTo>
                    <a:pt x="6581" y="22"/>
                  </a:lnTo>
                  <a:lnTo>
                    <a:pt x="6607" y="16"/>
                  </a:lnTo>
                  <a:lnTo>
                    <a:pt x="6620" y="12"/>
                  </a:lnTo>
                  <a:lnTo>
                    <a:pt x="6634" y="9"/>
                  </a:lnTo>
                  <a:lnTo>
                    <a:pt x="6661" y="5"/>
                  </a:lnTo>
                  <a:lnTo>
                    <a:pt x="6675" y="3"/>
                  </a:lnTo>
                  <a:lnTo>
                    <a:pt x="6688" y="2"/>
                  </a:lnTo>
                  <a:lnTo>
                    <a:pt x="6702" y="1"/>
                  </a:lnTo>
                  <a:lnTo>
                    <a:pt x="6716" y="0"/>
                  </a:lnTo>
                  <a:lnTo>
                    <a:pt x="6731" y="0"/>
                  </a:lnTo>
                  <a:lnTo>
                    <a:pt x="6744" y="0"/>
                  </a:lnTo>
                  <a:lnTo>
                    <a:pt x="6772" y="0"/>
                  </a:lnTo>
                  <a:lnTo>
                    <a:pt x="6786" y="1"/>
                  </a:lnTo>
                  <a:lnTo>
                    <a:pt x="6799" y="2"/>
                  </a:lnTo>
                  <a:lnTo>
                    <a:pt x="6812" y="4"/>
                  </a:lnTo>
                  <a:lnTo>
                    <a:pt x="6825" y="5"/>
                  </a:lnTo>
                  <a:lnTo>
                    <a:pt x="6837" y="8"/>
                  </a:lnTo>
                  <a:lnTo>
                    <a:pt x="6851" y="10"/>
                  </a:lnTo>
                  <a:lnTo>
                    <a:pt x="6876" y="17"/>
                  </a:lnTo>
                  <a:lnTo>
                    <a:pt x="6888" y="20"/>
                  </a:lnTo>
                  <a:lnTo>
                    <a:pt x="6900" y="23"/>
                  </a:lnTo>
                  <a:lnTo>
                    <a:pt x="6912" y="27"/>
                  </a:lnTo>
                  <a:lnTo>
                    <a:pt x="6924" y="31"/>
                  </a:lnTo>
                  <a:lnTo>
                    <a:pt x="6947" y="40"/>
                  </a:lnTo>
                  <a:lnTo>
                    <a:pt x="6970" y="51"/>
                  </a:lnTo>
                  <a:lnTo>
                    <a:pt x="6992" y="62"/>
                  </a:lnTo>
                  <a:lnTo>
                    <a:pt x="7002" y="68"/>
                  </a:lnTo>
                  <a:lnTo>
                    <a:pt x="7012" y="75"/>
                  </a:lnTo>
                  <a:lnTo>
                    <a:pt x="7033" y="88"/>
                  </a:lnTo>
                  <a:lnTo>
                    <a:pt x="7043" y="95"/>
                  </a:lnTo>
                  <a:lnTo>
                    <a:pt x="7053" y="102"/>
                  </a:lnTo>
                  <a:lnTo>
                    <a:pt x="7071" y="118"/>
                  </a:lnTo>
                  <a:lnTo>
                    <a:pt x="7080" y="126"/>
                  </a:lnTo>
                  <a:lnTo>
                    <a:pt x="7089" y="135"/>
                  </a:lnTo>
                  <a:lnTo>
                    <a:pt x="7098" y="143"/>
                  </a:lnTo>
                  <a:lnTo>
                    <a:pt x="7106" y="151"/>
                  </a:lnTo>
                  <a:lnTo>
                    <a:pt x="7115" y="160"/>
                  </a:lnTo>
                  <a:lnTo>
                    <a:pt x="7123" y="169"/>
                  </a:lnTo>
                  <a:lnTo>
                    <a:pt x="7130" y="178"/>
                  </a:lnTo>
                  <a:lnTo>
                    <a:pt x="7138" y="187"/>
                  </a:lnTo>
                  <a:lnTo>
                    <a:pt x="7146" y="197"/>
                  </a:lnTo>
                  <a:lnTo>
                    <a:pt x="7153" y="207"/>
                  </a:lnTo>
                  <a:lnTo>
                    <a:pt x="7159" y="217"/>
                  </a:lnTo>
                  <a:lnTo>
                    <a:pt x="7166" y="227"/>
                  </a:lnTo>
                  <a:lnTo>
                    <a:pt x="7179" y="247"/>
                  </a:lnTo>
                  <a:lnTo>
                    <a:pt x="7190" y="269"/>
                  </a:lnTo>
                  <a:lnTo>
                    <a:pt x="7200" y="291"/>
                  </a:lnTo>
                  <a:lnTo>
                    <a:pt x="7211" y="313"/>
                  </a:lnTo>
                  <a:lnTo>
                    <a:pt x="7215" y="325"/>
                  </a:lnTo>
                  <a:lnTo>
                    <a:pt x="7219" y="336"/>
                  </a:lnTo>
                  <a:lnTo>
                    <a:pt x="7226" y="360"/>
                  </a:lnTo>
                  <a:lnTo>
                    <a:pt x="7232" y="384"/>
                  </a:lnTo>
                  <a:lnTo>
                    <a:pt x="7236" y="395"/>
                  </a:lnTo>
                  <a:lnTo>
                    <a:pt x="7238" y="408"/>
                  </a:lnTo>
                  <a:lnTo>
                    <a:pt x="7242" y="432"/>
                  </a:lnTo>
                  <a:lnTo>
                    <a:pt x="7245" y="457"/>
                  </a:lnTo>
                  <a:lnTo>
                    <a:pt x="7247" y="483"/>
                  </a:lnTo>
                  <a:lnTo>
                    <a:pt x="7247" y="495"/>
                  </a:lnTo>
                  <a:lnTo>
                    <a:pt x="7248" y="509"/>
                  </a:lnTo>
                  <a:close/>
                  <a:moveTo>
                    <a:pt x="6411" y="492"/>
                  </a:moveTo>
                  <a:lnTo>
                    <a:pt x="6411" y="522"/>
                  </a:lnTo>
                  <a:lnTo>
                    <a:pt x="6413" y="550"/>
                  </a:lnTo>
                  <a:lnTo>
                    <a:pt x="6414" y="578"/>
                  </a:lnTo>
                  <a:lnTo>
                    <a:pt x="6418" y="604"/>
                  </a:lnTo>
                  <a:lnTo>
                    <a:pt x="6421" y="630"/>
                  </a:lnTo>
                  <a:lnTo>
                    <a:pt x="6425" y="654"/>
                  </a:lnTo>
                  <a:lnTo>
                    <a:pt x="6430" y="678"/>
                  </a:lnTo>
                  <a:lnTo>
                    <a:pt x="6435" y="699"/>
                  </a:lnTo>
                  <a:lnTo>
                    <a:pt x="6438" y="711"/>
                  </a:lnTo>
                  <a:lnTo>
                    <a:pt x="6441" y="721"/>
                  </a:lnTo>
                  <a:lnTo>
                    <a:pt x="6449" y="742"/>
                  </a:lnTo>
                  <a:lnTo>
                    <a:pt x="6456" y="760"/>
                  </a:lnTo>
                  <a:lnTo>
                    <a:pt x="6464" y="779"/>
                  </a:lnTo>
                  <a:lnTo>
                    <a:pt x="6472" y="796"/>
                  </a:lnTo>
                  <a:lnTo>
                    <a:pt x="6482" y="813"/>
                  </a:lnTo>
                  <a:lnTo>
                    <a:pt x="6491" y="829"/>
                  </a:lnTo>
                  <a:lnTo>
                    <a:pt x="6501" y="843"/>
                  </a:lnTo>
                  <a:lnTo>
                    <a:pt x="6513" y="856"/>
                  </a:lnTo>
                  <a:lnTo>
                    <a:pt x="6523" y="869"/>
                  </a:lnTo>
                  <a:lnTo>
                    <a:pt x="6535" y="881"/>
                  </a:lnTo>
                  <a:lnTo>
                    <a:pt x="6542" y="886"/>
                  </a:lnTo>
                  <a:lnTo>
                    <a:pt x="6547" y="892"/>
                  </a:lnTo>
                  <a:lnTo>
                    <a:pt x="6560" y="902"/>
                  </a:lnTo>
                  <a:lnTo>
                    <a:pt x="6573" y="911"/>
                  </a:lnTo>
                  <a:lnTo>
                    <a:pt x="6586" y="919"/>
                  </a:lnTo>
                  <a:lnTo>
                    <a:pt x="6600" y="926"/>
                  </a:lnTo>
                  <a:lnTo>
                    <a:pt x="6614" y="933"/>
                  </a:lnTo>
                  <a:lnTo>
                    <a:pt x="6628" y="938"/>
                  </a:lnTo>
                  <a:lnTo>
                    <a:pt x="6643" y="942"/>
                  </a:lnTo>
                  <a:lnTo>
                    <a:pt x="6657" y="946"/>
                  </a:lnTo>
                  <a:lnTo>
                    <a:pt x="6673" y="950"/>
                  </a:lnTo>
                  <a:lnTo>
                    <a:pt x="6688" y="952"/>
                  </a:lnTo>
                  <a:lnTo>
                    <a:pt x="6704" y="953"/>
                  </a:lnTo>
                  <a:lnTo>
                    <a:pt x="6720" y="954"/>
                  </a:lnTo>
                  <a:lnTo>
                    <a:pt x="6730" y="953"/>
                  </a:lnTo>
                  <a:lnTo>
                    <a:pt x="6739" y="953"/>
                  </a:lnTo>
                  <a:lnTo>
                    <a:pt x="6748" y="952"/>
                  </a:lnTo>
                  <a:lnTo>
                    <a:pt x="6758" y="951"/>
                  </a:lnTo>
                  <a:lnTo>
                    <a:pt x="6767" y="949"/>
                  </a:lnTo>
                  <a:lnTo>
                    <a:pt x="6776" y="947"/>
                  </a:lnTo>
                  <a:lnTo>
                    <a:pt x="6785" y="945"/>
                  </a:lnTo>
                  <a:lnTo>
                    <a:pt x="6794" y="942"/>
                  </a:lnTo>
                  <a:lnTo>
                    <a:pt x="6811" y="937"/>
                  </a:lnTo>
                  <a:lnTo>
                    <a:pt x="6818" y="934"/>
                  </a:lnTo>
                  <a:lnTo>
                    <a:pt x="6826" y="930"/>
                  </a:lnTo>
                  <a:lnTo>
                    <a:pt x="6842" y="922"/>
                  </a:lnTo>
                  <a:lnTo>
                    <a:pt x="6849" y="917"/>
                  </a:lnTo>
                  <a:lnTo>
                    <a:pt x="6856" y="913"/>
                  </a:lnTo>
                  <a:lnTo>
                    <a:pt x="6869" y="903"/>
                  </a:lnTo>
                  <a:lnTo>
                    <a:pt x="6883" y="893"/>
                  </a:lnTo>
                  <a:lnTo>
                    <a:pt x="6895" y="880"/>
                  </a:lnTo>
                  <a:lnTo>
                    <a:pt x="6908" y="868"/>
                  </a:lnTo>
                  <a:lnTo>
                    <a:pt x="6919" y="854"/>
                  </a:lnTo>
                  <a:lnTo>
                    <a:pt x="6929" y="841"/>
                  </a:lnTo>
                  <a:lnTo>
                    <a:pt x="6939" y="826"/>
                  </a:lnTo>
                  <a:lnTo>
                    <a:pt x="6949" y="811"/>
                  </a:lnTo>
                  <a:lnTo>
                    <a:pt x="6957" y="795"/>
                  </a:lnTo>
                  <a:lnTo>
                    <a:pt x="6966" y="779"/>
                  </a:lnTo>
                  <a:lnTo>
                    <a:pt x="6973" y="762"/>
                  </a:lnTo>
                  <a:lnTo>
                    <a:pt x="6980" y="745"/>
                  </a:lnTo>
                  <a:lnTo>
                    <a:pt x="6983" y="736"/>
                  </a:lnTo>
                  <a:lnTo>
                    <a:pt x="6986" y="727"/>
                  </a:lnTo>
                  <a:lnTo>
                    <a:pt x="6992" y="710"/>
                  </a:lnTo>
                  <a:lnTo>
                    <a:pt x="6997" y="691"/>
                  </a:lnTo>
                  <a:lnTo>
                    <a:pt x="7002" y="673"/>
                  </a:lnTo>
                  <a:lnTo>
                    <a:pt x="7006" y="655"/>
                  </a:lnTo>
                  <a:lnTo>
                    <a:pt x="7009" y="636"/>
                  </a:lnTo>
                  <a:lnTo>
                    <a:pt x="7012" y="619"/>
                  </a:lnTo>
                  <a:lnTo>
                    <a:pt x="7014" y="600"/>
                  </a:lnTo>
                  <a:lnTo>
                    <a:pt x="7017" y="563"/>
                  </a:lnTo>
                  <a:lnTo>
                    <a:pt x="7018" y="545"/>
                  </a:lnTo>
                  <a:lnTo>
                    <a:pt x="7018" y="528"/>
                  </a:lnTo>
                  <a:lnTo>
                    <a:pt x="7018" y="500"/>
                  </a:lnTo>
                  <a:lnTo>
                    <a:pt x="7016" y="474"/>
                  </a:lnTo>
                  <a:lnTo>
                    <a:pt x="7014" y="448"/>
                  </a:lnTo>
                  <a:lnTo>
                    <a:pt x="7012" y="423"/>
                  </a:lnTo>
                  <a:lnTo>
                    <a:pt x="7008" y="400"/>
                  </a:lnTo>
                  <a:lnTo>
                    <a:pt x="7004" y="378"/>
                  </a:lnTo>
                  <a:lnTo>
                    <a:pt x="6999" y="356"/>
                  </a:lnTo>
                  <a:lnTo>
                    <a:pt x="6993" y="335"/>
                  </a:lnTo>
                  <a:lnTo>
                    <a:pt x="6986" y="316"/>
                  </a:lnTo>
                  <a:lnTo>
                    <a:pt x="6979" y="297"/>
                  </a:lnTo>
                  <a:lnTo>
                    <a:pt x="6972" y="279"/>
                  </a:lnTo>
                  <a:lnTo>
                    <a:pt x="6964" y="262"/>
                  </a:lnTo>
                  <a:lnTo>
                    <a:pt x="6954" y="246"/>
                  </a:lnTo>
                  <a:lnTo>
                    <a:pt x="6945" y="232"/>
                  </a:lnTo>
                  <a:lnTo>
                    <a:pt x="6935" y="217"/>
                  </a:lnTo>
                  <a:lnTo>
                    <a:pt x="6929" y="210"/>
                  </a:lnTo>
                  <a:lnTo>
                    <a:pt x="6924" y="204"/>
                  </a:lnTo>
                  <a:lnTo>
                    <a:pt x="6914" y="191"/>
                  </a:lnTo>
                  <a:lnTo>
                    <a:pt x="6903" y="180"/>
                  </a:lnTo>
                  <a:lnTo>
                    <a:pt x="6891" y="170"/>
                  </a:lnTo>
                  <a:lnTo>
                    <a:pt x="6879" y="159"/>
                  </a:lnTo>
                  <a:lnTo>
                    <a:pt x="6866" y="150"/>
                  </a:lnTo>
                  <a:lnTo>
                    <a:pt x="6854" y="143"/>
                  </a:lnTo>
                  <a:lnTo>
                    <a:pt x="6841" y="135"/>
                  </a:lnTo>
                  <a:lnTo>
                    <a:pt x="6827" y="128"/>
                  </a:lnTo>
                  <a:lnTo>
                    <a:pt x="6814" y="123"/>
                  </a:lnTo>
                  <a:lnTo>
                    <a:pt x="6800" y="118"/>
                  </a:lnTo>
                  <a:lnTo>
                    <a:pt x="6786" y="114"/>
                  </a:lnTo>
                  <a:lnTo>
                    <a:pt x="6772" y="111"/>
                  </a:lnTo>
                  <a:lnTo>
                    <a:pt x="6758" y="108"/>
                  </a:lnTo>
                  <a:lnTo>
                    <a:pt x="6743" y="106"/>
                  </a:lnTo>
                  <a:lnTo>
                    <a:pt x="6729" y="105"/>
                  </a:lnTo>
                  <a:lnTo>
                    <a:pt x="6714" y="105"/>
                  </a:lnTo>
                  <a:lnTo>
                    <a:pt x="6693" y="106"/>
                  </a:lnTo>
                  <a:lnTo>
                    <a:pt x="6682" y="106"/>
                  </a:lnTo>
                  <a:lnTo>
                    <a:pt x="6672" y="108"/>
                  </a:lnTo>
                  <a:lnTo>
                    <a:pt x="6652" y="111"/>
                  </a:lnTo>
                  <a:lnTo>
                    <a:pt x="6643" y="113"/>
                  </a:lnTo>
                  <a:lnTo>
                    <a:pt x="6634" y="115"/>
                  </a:lnTo>
                  <a:lnTo>
                    <a:pt x="6616" y="121"/>
                  </a:lnTo>
                  <a:lnTo>
                    <a:pt x="6607" y="124"/>
                  </a:lnTo>
                  <a:lnTo>
                    <a:pt x="6598" y="128"/>
                  </a:lnTo>
                  <a:lnTo>
                    <a:pt x="6583" y="136"/>
                  </a:lnTo>
                  <a:lnTo>
                    <a:pt x="6575" y="141"/>
                  </a:lnTo>
                  <a:lnTo>
                    <a:pt x="6567" y="145"/>
                  </a:lnTo>
                  <a:lnTo>
                    <a:pt x="6553" y="154"/>
                  </a:lnTo>
                  <a:lnTo>
                    <a:pt x="6540" y="166"/>
                  </a:lnTo>
                  <a:lnTo>
                    <a:pt x="6533" y="171"/>
                  </a:lnTo>
                  <a:lnTo>
                    <a:pt x="6527" y="177"/>
                  </a:lnTo>
                  <a:lnTo>
                    <a:pt x="6515" y="189"/>
                  </a:lnTo>
                  <a:lnTo>
                    <a:pt x="6503" y="202"/>
                  </a:lnTo>
                  <a:lnTo>
                    <a:pt x="6493" y="215"/>
                  </a:lnTo>
                  <a:lnTo>
                    <a:pt x="6484" y="230"/>
                  </a:lnTo>
                  <a:lnTo>
                    <a:pt x="6474" y="244"/>
                  </a:lnTo>
                  <a:lnTo>
                    <a:pt x="6466" y="260"/>
                  </a:lnTo>
                  <a:lnTo>
                    <a:pt x="6459" y="275"/>
                  </a:lnTo>
                  <a:lnTo>
                    <a:pt x="6455" y="282"/>
                  </a:lnTo>
                  <a:lnTo>
                    <a:pt x="6452" y="291"/>
                  </a:lnTo>
                  <a:lnTo>
                    <a:pt x="6445" y="306"/>
                  </a:lnTo>
                  <a:lnTo>
                    <a:pt x="6439" y="323"/>
                  </a:lnTo>
                  <a:lnTo>
                    <a:pt x="6434" y="338"/>
                  </a:lnTo>
                  <a:lnTo>
                    <a:pt x="6430" y="355"/>
                  </a:lnTo>
                  <a:lnTo>
                    <a:pt x="6426" y="371"/>
                  </a:lnTo>
                  <a:lnTo>
                    <a:pt x="6422" y="387"/>
                  </a:lnTo>
                  <a:lnTo>
                    <a:pt x="6420" y="403"/>
                  </a:lnTo>
                  <a:lnTo>
                    <a:pt x="6416" y="419"/>
                  </a:lnTo>
                  <a:lnTo>
                    <a:pt x="6414" y="434"/>
                  </a:lnTo>
                  <a:lnTo>
                    <a:pt x="6413" y="450"/>
                  </a:lnTo>
                  <a:lnTo>
                    <a:pt x="6412" y="464"/>
                  </a:lnTo>
                  <a:lnTo>
                    <a:pt x="6411" y="492"/>
                  </a:lnTo>
                  <a:close/>
                  <a:moveTo>
                    <a:pt x="5321" y="230"/>
                  </a:moveTo>
                  <a:lnTo>
                    <a:pt x="5337" y="74"/>
                  </a:lnTo>
                  <a:lnTo>
                    <a:pt x="5339" y="62"/>
                  </a:lnTo>
                  <a:lnTo>
                    <a:pt x="5342" y="52"/>
                  </a:lnTo>
                  <a:lnTo>
                    <a:pt x="5344" y="47"/>
                  </a:lnTo>
                  <a:lnTo>
                    <a:pt x="5347" y="41"/>
                  </a:lnTo>
                  <a:lnTo>
                    <a:pt x="5352" y="34"/>
                  </a:lnTo>
                  <a:lnTo>
                    <a:pt x="5359" y="27"/>
                  </a:lnTo>
                  <a:lnTo>
                    <a:pt x="5364" y="25"/>
                  </a:lnTo>
                  <a:lnTo>
                    <a:pt x="5369" y="22"/>
                  </a:lnTo>
                  <a:lnTo>
                    <a:pt x="5374" y="20"/>
                  </a:lnTo>
                  <a:lnTo>
                    <a:pt x="5379" y="19"/>
                  </a:lnTo>
                  <a:lnTo>
                    <a:pt x="5384" y="18"/>
                  </a:lnTo>
                  <a:lnTo>
                    <a:pt x="5390" y="17"/>
                  </a:lnTo>
                  <a:lnTo>
                    <a:pt x="6139" y="18"/>
                  </a:lnTo>
                  <a:lnTo>
                    <a:pt x="6150" y="20"/>
                  </a:lnTo>
                  <a:lnTo>
                    <a:pt x="6155" y="21"/>
                  </a:lnTo>
                  <a:lnTo>
                    <a:pt x="6159" y="23"/>
                  </a:lnTo>
                  <a:lnTo>
                    <a:pt x="6167" y="29"/>
                  </a:lnTo>
                  <a:lnTo>
                    <a:pt x="6170" y="32"/>
                  </a:lnTo>
                  <a:lnTo>
                    <a:pt x="6173" y="35"/>
                  </a:lnTo>
                  <a:lnTo>
                    <a:pt x="6177" y="39"/>
                  </a:lnTo>
                  <a:lnTo>
                    <a:pt x="6180" y="44"/>
                  </a:lnTo>
                  <a:lnTo>
                    <a:pt x="6184" y="52"/>
                  </a:lnTo>
                  <a:lnTo>
                    <a:pt x="6185" y="57"/>
                  </a:lnTo>
                  <a:lnTo>
                    <a:pt x="6187" y="62"/>
                  </a:lnTo>
                  <a:lnTo>
                    <a:pt x="6189" y="74"/>
                  </a:lnTo>
                  <a:lnTo>
                    <a:pt x="6203" y="230"/>
                  </a:lnTo>
                  <a:lnTo>
                    <a:pt x="6162" y="260"/>
                  </a:lnTo>
                  <a:lnTo>
                    <a:pt x="6158" y="262"/>
                  </a:lnTo>
                  <a:lnTo>
                    <a:pt x="6156" y="263"/>
                  </a:lnTo>
                  <a:lnTo>
                    <a:pt x="6154" y="263"/>
                  </a:lnTo>
                  <a:lnTo>
                    <a:pt x="6152" y="263"/>
                  </a:lnTo>
                  <a:lnTo>
                    <a:pt x="6150" y="263"/>
                  </a:lnTo>
                  <a:lnTo>
                    <a:pt x="6148" y="262"/>
                  </a:lnTo>
                  <a:lnTo>
                    <a:pt x="6147" y="261"/>
                  </a:lnTo>
                  <a:lnTo>
                    <a:pt x="6143" y="258"/>
                  </a:lnTo>
                  <a:lnTo>
                    <a:pt x="6141" y="255"/>
                  </a:lnTo>
                  <a:lnTo>
                    <a:pt x="6136" y="246"/>
                  </a:lnTo>
                  <a:lnTo>
                    <a:pt x="6132" y="236"/>
                  </a:lnTo>
                  <a:lnTo>
                    <a:pt x="6127" y="223"/>
                  </a:lnTo>
                  <a:lnTo>
                    <a:pt x="6122" y="211"/>
                  </a:lnTo>
                  <a:lnTo>
                    <a:pt x="6116" y="197"/>
                  </a:lnTo>
                  <a:lnTo>
                    <a:pt x="6108" y="182"/>
                  </a:lnTo>
                  <a:lnTo>
                    <a:pt x="6101" y="169"/>
                  </a:lnTo>
                  <a:lnTo>
                    <a:pt x="6092" y="156"/>
                  </a:lnTo>
                  <a:lnTo>
                    <a:pt x="6087" y="150"/>
                  </a:lnTo>
                  <a:lnTo>
                    <a:pt x="6081" y="145"/>
                  </a:lnTo>
                  <a:lnTo>
                    <a:pt x="6076" y="140"/>
                  </a:lnTo>
                  <a:lnTo>
                    <a:pt x="6070" y="135"/>
                  </a:lnTo>
                  <a:lnTo>
                    <a:pt x="6064" y="130"/>
                  </a:lnTo>
                  <a:lnTo>
                    <a:pt x="6058" y="127"/>
                  </a:lnTo>
                  <a:lnTo>
                    <a:pt x="6050" y="124"/>
                  </a:lnTo>
                  <a:lnTo>
                    <a:pt x="6043" y="122"/>
                  </a:lnTo>
                  <a:lnTo>
                    <a:pt x="6036" y="121"/>
                  </a:lnTo>
                  <a:lnTo>
                    <a:pt x="6028" y="121"/>
                  </a:lnTo>
                  <a:lnTo>
                    <a:pt x="5870" y="120"/>
                  </a:lnTo>
                  <a:lnTo>
                    <a:pt x="5870" y="880"/>
                  </a:lnTo>
                  <a:lnTo>
                    <a:pt x="5870" y="891"/>
                  </a:lnTo>
                  <a:lnTo>
                    <a:pt x="5870" y="896"/>
                  </a:lnTo>
                  <a:lnTo>
                    <a:pt x="5871" y="900"/>
                  </a:lnTo>
                  <a:lnTo>
                    <a:pt x="5872" y="908"/>
                  </a:lnTo>
                  <a:lnTo>
                    <a:pt x="5873" y="915"/>
                  </a:lnTo>
                  <a:lnTo>
                    <a:pt x="5877" y="922"/>
                  </a:lnTo>
                  <a:lnTo>
                    <a:pt x="5880" y="928"/>
                  </a:lnTo>
                  <a:lnTo>
                    <a:pt x="5882" y="931"/>
                  </a:lnTo>
                  <a:lnTo>
                    <a:pt x="5883" y="933"/>
                  </a:lnTo>
                  <a:lnTo>
                    <a:pt x="5888" y="937"/>
                  </a:lnTo>
                  <a:lnTo>
                    <a:pt x="5890" y="940"/>
                  </a:lnTo>
                  <a:lnTo>
                    <a:pt x="5893" y="941"/>
                  </a:lnTo>
                  <a:lnTo>
                    <a:pt x="5899" y="945"/>
                  </a:lnTo>
                  <a:lnTo>
                    <a:pt x="5907" y="949"/>
                  </a:lnTo>
                  <a:lnTo>
                    <a:pt x="5915" y="952"/>
                  </a:lnTo>
                  <a:lnTo>
                    <a:pt x="5924" y="955"/>
                  </a:lnTo>
                  <a:lnTo>
                    <a:pt x="5935" y="958"/>
                  </a:lnTo>
                  <a:lnTo>
                    <a:pt x="5958" y="963"/>
                  </a:lnTo>
                  <a:lnTo>
                    <a:pt x="5966" y="965"/>
                  </a:lnTo>
                  <a:lnTo>
                    <a:pt x="5970" y="966"/>
                  </a:lnTo>
                  <a:lnTo>
                    <a:pt x="5972" y="968"/>
                  </a:lnTo>
                  <a:lnTo>
                    <a:pt x="5975" y="969"/>
                  </a:lnTo>
                  <a:lnTo>
                    <a:pt x="5976" y="971"/>
                  </a:lnTo>
                  <a:lnTo>
                    <a:pt x="5978" y="973"/>
                  </a:lnTo>
                  <a:lnTo>
                    <a:pt x="5979" y="975"/>
                  </a:lnTo>
                  <a:lnTo>
                    <a:pt x="5980" y="979"/>
                  </a:lnTo>
                  <a:lnTo>
                    <a:pt x="5981" y="981"/>
                  </a:lnTo>
                  <a:lnTo>
                    <a:pt x="5981" y="986"/>
                  </a:lnTo>
                  <a:lnTo>
                    <a:pt x="5981" y="989"/>
                  </a:lnTo>
                  <a:lnTo>
                    <a:pt x="5980" y="991"/>
                  </a:lnTo>
                  <a:lnTo>
                    <a:pt x="5978" y="997"/>
                  </a:lnTo>
                  <a:lnTo>
                    <a:pt x="5967" y="1026"/>
                  </a:lnTo>
                  <a:lnTo>
                    <a:pt x="5965" y="1029"/>
                  </a:lnTo>
                  <a:lnTo>
                    <a:pt x="5961" y="1032"/>
                  </a:lnTo>
                  <a:lnTo>
                    <a:pt x="5958" y="1034"/>
                  </a:lnTo>
                  <a:lnTo>
                    <a:pt x="5955" y="1036"/>
                  </a:lnTo>
                  <a:lnTo>
                    <a:pt x="5951" y="1039"/>
                  </a:lnTo>
                  <a:lnTo>
                    <a:pt x="5947" y="1040"/>
                  </a:lnTo>
                  <a:lnTo>
                    <a:pt x="5942" y="1041"/>
                  </a:lnTo>
                  <a:lnTo>
                    <a:pt x="5937" y="1041"/>
                  </a:lnTo>
                  <a:lnTo>
                    <a:pt x="5569" y="1041"/>
                  </a:lnTo>
                  <a:lnTo>
                    <a:pt x="5564" y="1041"/>
                  </a:lnTo>
                  <a:lnTo>
                    <a:pt x="5559" y="1040"/>
                  </a:lnTo>
                  <a:lnTo>
                    <a:pt x="5554" y="1037"/>
                  </a:lnTo>
                  <a:lnTo>
                    <a:pt x="5552" y="1036"/>
                  </a:lnTo>
                  <a:lnTo>
                    <a:pt x="5550" y="1035"/>
                  </a:lnTo>
                  <a:lnTo>
                    <a:pt x="5548" y="1033"/>
                  </a:lnTo>
                  <a:lnTo>
                    <a:pt x="5546" y="1031"/>
                  </a:lnTo>
                  <a:lnTo>
                    <a:pt x="5545" y="1028"/>
                  </a:lnTo>
                  <a:lnTo>
                    <a:pt x="5545" y="1027"/>
                  </a:lnTo>
                  <a:lnTo>
                    <a:pt x="5544" y="1025"/>
                  </a:lnTo>
                  <a:lnTo>
                    <a:pt x="5544" y="1022"/>
                  </a:lnTo>
                  <a:lnTo>
                    <a:pt x="5544" y="1018"/>
                  </a:lnTo>
                  <a:lnTo>
                    <a:pt x="5545" y="1014"/>
                  </a:lnTo>
                  <a:lnTo>
                    <a:pt x="5546" y="1009"/>
                  </a:lnTo>
                  <a:lnTo>
                    <a:pt x="5554" y="984"/>
                  </a:lnTo>
                  <a:lnTo>
                    <a:pt x="5557" y="977"/>
                  </a:lnTo>
                  <a:lnTo>
                    <a:pt x="5561" y="973"/>
                  </a:lnTo>
                  <a:lnTo>
                    <a:pt x="5564" y="969"/>
                  </a:lnTo>
                  <a:lnTo>
                    <a:pt x="5569" y="966"/>
                  </a:lnTo>
                  <a:lnTo>
                    <a:pt x="5574" y="964"/>
                  </a:lnTo>
                  <a:lnTo>
                    <a:pt x="5578" y="963"/>
                  </a:lnTo>
                  <a:lnTo>
                    <a:pt x="5586" y="960"/>
                  </a:lnTo>
                  <a:lnTo>
                    <a:pt x="5592" y="959"/>
                  </a:lnTo>
                  <a:lnTo>
                    <a:pt x="5598" y="957"/>
                  </a:lnTo>
                  <a:lnTo>
                    <a:pt x="5605" y="955"/>
                  </a:lnTo>
                  <a:lnTo>
                    <a:pt x="5611" y="953"/>
                  </a:lnTo>
                  <a:lnTo>
                    <a:pt x="5617" y="950"/>
                  </a:lnTo>
                  <a:lnTo>
                    <a:pt x="5623" y="945"/>
                  </a:lnTo>
                  <a:lnTo>
                    <a:pt x="5628" y="941"/>
                  </a:lnTo>
                  <a:lnTo>
                    <a:pt x="5634" y="937"/>
                  </a:lnTo>
                  <a:lnTo>
                    <a:pt x="5639" y="932"/>
                  </a:lnTo>
                  <a:lnTo>
                    <a:pt x="5643" y="927"/>
                  </a:lnTo>
                  <a:lnTo>
                    <a:pt x="5646" y="921"/>
                  </a:lnTo>
                  <a:lnTo>
                    <a:pt x="5649" y="913"/>
                  </a:lnTo>
                  <a:lnTo>
                    <a:pt x="5652" y="906"/>
                  </a:lnTo>
                  <a:lnTo>
                    <a:pt x="5654" y="898"/>
                  </a:lnTo>
                  <a:lnTo>
                    <a:pt x="5655" y="890"/>
                  </a:lnTo>
                  <a:lnTo>
                    <a:pt x="5655" y="880"/>
                  </a:lnTo>
                  <a:lnTo>
                    <a:pt x="5655" y="120"/>
                  </a:lnTo>
                  <a:lnTo>
                    <a:pt x="5498" y="120"/>
                  </a:lnTo>
                  <a:lnTo>
                    <a:pt x="5490" y="121"/>
                  </a:lnTo>
                  <a:lnTo>
                    <a:pt x="5482" y="122"/>
                  </a:lnTo>
                  <a:lnTo>
                    <a:pt x="5474" y="124"/>
                  </a:lnTo>
                  <a:lnTo>
                    <a:pt x="5467" y="127"/>
                  </a:lnTo>
                  <a:lnTo>
                    <a:pt x="5461" y="130"/>
                  </a:lnTo>
                  <a:lnTo>
                    <a:pt x="5455" y="135"/>
                  </a:lnTo>
                  <a:lnTo>
                    <a:pt x="5448" y="139"/>
                  </a:lnTo>
                  <a:lnTo>
                    <a:pt x="5443" y="144"/>
                  </a:lnTo>
                  <a:lnTo>
                    <a:pt x="5438" y="150"/>
                  </a:lnTo>
                  <a:lnTo>
                    <a:pt x="5433" y="155"/>
                  </a:lnTo>
                  <a:lnTo>
                    <a:pt x="5429" y="162"/>
                  </a:lnTo>
                  <a:lnTo>
                    <a:pt x="5425" y="169"/>
                  </a:lnTo>
                  <a:lnTo>
                    <a:pt x="5416" y="182"/>
                  </a:lnTo>
                  <a:lnTo>
                    <a:pt x="5413" y="189"/>
                  </a:lnTo>
                  <a:lnTo>
                    <a:pt x="5409" y="197"/>
                  </a:lnTo>
                  <a:lnTo>
                    <a:pt x="5403" y="210"/>
                  </a:lnTo>
                  <a:lnTo>
                    <a:pt x="5398" y="223"/>
                  </a:lnTo>
                  <a:lnTo>
                    <a:pt x="5393" y="236"/>
                  </a:lnTo>
                  <a:lnTo>
                    <a:pt x="5388" y="246"/>
                  </a:lnTo>
                  <a:lnTo>
                    <a:pt x="5386" y="250"/>
                  </a:lnTo>
                  <a:lnTo>
                    <a:pt x="5384" y="255"/>
                  </a:lnTo>
                  <a:lnTo>
                    <a:pt x="5381" y="258"/>
                  </a:lnTo>
                  <a:lnTo>
                    <a:pt x="5379" y="261"/>
                  </a:lnTo>
                  <a:lnTo>
                    <a:pt x="5377" y="262"/>
                  </a:lnTo>
                  <a:lnTo>
                    <a:pt x="5375" y="262"/>
                  </a:lnTo>
                  <a:lnTo>
                    <a:pt x="5373" y="263"/>
                  </a:lnTo>
                  <a:lnTo>
                    <a:pt x="5371" y="263"/>
                  </a:lnTo>
                  <a:lnTo>
                    <a:pt x="5367" y="262"/>
                  </a:lnTo>
                  <a:lnTo>
                    <a:pt x="5364" y="259"/>
                  </a:lnTo>
                  <a:lnTo>
                    <a:pt x="5321" y="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(c)" hidden="1"/>
          <p:cNvSpPr txBox="1"/>
          <p:nvPr userDrawn="1"/>
        </p:nvSpPr>
        <p:spPr>
          <a:xfrm>
            <a:off x="11949648" y="6891795"/>
            <a:ext cx="2356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kopiosto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7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70" r:id="rId3"/>
    <p:sldLayoutId id="2147483681" r:id="rId4"/>
    <p:sldLayoutId id="2147483650" r:id="rId5"/>
    <p:sldLayoutId id="2147483651" r:id="rId6"/>
    <p:sldLayoutId id="2147483669" r:id="rId7"/>
    <p:sldLayoutId id="2147483672" r:id="rId8"/>
    <p:sldLayoutId id="2147483671" r:id="rId9"/>
    <p:sldLayoutId id="2147483680" r:id="rId10"/>
    <p:sldLayoutId id="2147483652" r:id="rId11"/>
    <p:sldLayoutId id="2147483668" r:id="rId12"/>
    <p:sldLayoutId id="2147483653" r:id="rId13"/>
    <p:sldLayoutId id="2147483673" r:id="rId14"/>
    <p:sldLayoutId id="2147483674" r:id="rId15"/>
    <p:sldLayoutId id="2147483675" r:id="rId16"/>
    <p:sldLayoutId id="2147483676" r:id="rId17"/>
    <p:sldLayoutId id="2147483663" r:id="rId18"/>
    <p:sldLayoutId id="2147483665" r:id="rId19"/>
    <p:sldLayoutId id="2147483664" r:id="rId20"/>
    <p:sldLayoutId id="2147483666" r:id="rId21"/>
    <p:sldLayoutId id="2147483662" r:id="rId22"/>
    <p:sldLayoutId id="2147483682" r:id="rId23"/>
    <p:sldLayoutId id="2147483654" r:id="rId24"/>
    <p:sldLayoutId id="2147483655" r:id="rId25"/>
    <p:sldLayoutId id="2147483679" r:id="rId26"/>
    <p:sldLayoutId id="2147483677" r:id="rId27"/>
    <p:sldLayoutId id="2147483678" r:id="rId28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Georgia" panose="020405020504050203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67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83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68613" indent="-3587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creativecommons.fi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iraitti.fi/" TargetMode="External"/><Relationship Id="rId2" Type="http://schemas.openxmlformats.org/officeDocument/2006/relationships/hyperlink" Target="http://www.kopiraittila.fi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rttu.juselius@kopiosto.fi" TargetMode="External"/><Relationship Id="rId5" Type="http://schemas.openxmlformats.org/officeDocument/2006/relationships/hyperlink" Target="http://www.tekijanoikeus.fi/" TargetMode="External"/><Relationship Id="rId4" Type="http://schemas.openxmlformats.org/officeDocument/2006/relationships/hyperlink" Target="http://www.kopiosto.f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kopiraittila.fi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Tekijänoikeus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Tekijänoikeuden perusteet</a:t>
            </a:r>
          </a:p>
          <a:p>
            <a:r>
              <a:rPr lang="fi-FI" dirty="0"/>
              <a:t>Omat oikeudet</a:t>
            </a:r>
            <a:r>
              <a:rPr lang="fi-FI"/>
              <a:t>, niistä sopiminen</a:t>
            </a:r>
            <a:endParaRPr lang="fi-FI" dirty="0"/>
          </a:p>
          <a:p>
            <a:r>
              <a:rPr lang="fi-FI" dirty="0"/>
              <a:t>Käytä toisten tekemiä teoksia oikein</a:t>
            </a:r>
          </a:p>
          <a:p>
            <a:endParaRPr lang="fi-FI" dirty="0"/>
          </a:p>
          <a:p>
            <a:r>
              <a:rPr lang="fi-FI" dirty="0"/>
              <a:t>Arttu Juselius, Kopiosto ry</a:t>
            </a:r>
          </a:p>
        </p:txBody>
      </p:sp>
    </p:spTree>
    <p:extLst>
      <p:ext uri="{BB962C8B-B14F-4D97-AF65-F5344CB8AC3E}">
        <p14:creationId xmlns:p14="http://schemas.microsoft.com/office/powerpoint/2010/main" val="22988523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Tekijänoikeus suojaa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Suojan saa omaperäinen ja luova ilmenemismuoto</a:t>
            </a:r>
          </a:p>
          <a:p>
            <a:endParaRPr lang="fi-FI" dirty="0"/>
          </a:p>
          <a:p>
            <a:r>
              <a:rPr lang="fi-FI" dirty="0"/>
              <a:t>Tekijänoikeus ei suojaa: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Aihe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Periaate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Logiikka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Teoria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Kuvahaun tulos haulle idea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100022"/>
            <a:ext cx="2952328" cy="2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750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Tekijänoikeus suojaa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Teos saa suojaa 70v. tekijän </a:t>
            </a:r>
            <a:r>
              <a:rPr lang="fi-FI" dirty="0" err="1"/>
              <a:t>kuolinvuodesta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Yhteisteoksessa lasketaan viimeisenä kuolleen </a:t>
            </a:r>
            <a:r>
              <a:rPr lang="fi-FI" dirty="0" err="1"/>
              <a:t>kuolinvuodesta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Tekijänoikeuden lähioikeudet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Valokuva (ei teos): 50v. kuvan ottamisvuodesta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Kuvatallenteiden tuottaja (liikkuvaa kuvaa sisältävä): 50v. tallennusvuodesta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Äänitetallenteiden esiintyjät, tuottajat: 70v. äänitteen julkaisuvuodesta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Luettelo, tietokanta: 15v. julkaisu- tai valmistumisvuodesta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74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542E115-A775-4B2A-BB5D-3F20CB30596F}" type="datetime1">
              <a:rPr lang="fi-FI"/>
              <a:t>29.1.2020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CD14F411-5016-4917-8EBB-74EBD9D1145F}" type="slidenum">
              <a:rPr/>
              <a:t>12</a:t>
            </a:fld>
            <a:endParaRPr lang="en-gb"/>
          </a:p>
        </p:txBody>
      </p:sp>
      <p:grpSp>
        <p:nvGrpSpPr>
          <p:cNvPr id="18" name="Ryhmä 17"/>
          <p:cNvGrpSpPr/>
          <p:nvPr/>
        </p:nvGrpSpPr>
        <p:grpSpPr>
          <a:xfrm>
            <a:off x="4151784" y="980728"/>
            <a:ext cx="8137525" cy="5525322"/>
            <a:chOff x="-888776" y="1173039"/>
            <a:chExt cx="8137525" cy="5525322"/>
          </a:xfrm>
        </p:grpSpPr>
        <p:graphicFrame>
          <p:nvGraphicFramePr>
            <p:cNvPr id="6" name="Sisällön paikkamerkki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7618366"/>
                </p:ext>
              </p:extLst>
            </p:nvPr>
          </p:nvGraphicFramePr>
          <p:xfrm>
            <a:off x="-888776" y="1492302"/>
            <a:ext cx="8137525" cy="4248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Picture 2" descr="Kuvahaun tulos haulle boo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5813">
              <a:off x="3472203" y="1173039"/>
              <a:ext cx="1413477" cy="97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Kuvahaun tulos haulle mobile device draw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81711">
              <a:off x="4852864" y="2267221"/>
              <a:ext cx="523380" cy="98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Kuvahaun tulos haulle dv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9" y="3678787"/>
              <a:ext cx="1373699" cy="1373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Kuvahaun tulos haulle movie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2" y="2130294"/>
              <a:ext cx="1105830" cy="121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Kuvahaun tulos haulle ereader symb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01616">
              <a:off x="1788567" y="1192319"/>
              <a:ext cx="1058657" cy="1058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Kuvahaun tulos haulle camera photo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79" y="3970670"/>
              <a:ext cx="927969" cy="92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Ryhmä 12"/>
            <p:cNvGrpSpPr/>
            <p:nvPr/>
          </p:nvGrpSpPr>
          <p:grpSpPr>
            <a:xfrm>
              <a:off x="3445902" y="5147626"/>
              <a:ext cx="1408469" cy="1237704"/>
              <a:chOff x="3193213" y="5474536"/>
              <a:chExt cx="1301527" cy="1269394"/>
            </a:xfrm>
          </p:grpSpPr>
          <p:pic>
            <p:nvPicPr>
              <p:cNvPr id="14" name="Picture 18" descr="Kuvahaun tulos haulle t-shirt clip ar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43744">
                <a:off x="3193213" y="5474536"/>
                <a:ext cx="1301527" cy="1269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5-sakarainen tähti 14"/>
              <p:cNvSpPr/>
              <p:nvPr/>
            </p:nvSpPr>
            <p:spPr>
              <a:xfrm rot="20564263">
                <a:off x="3628741" y="5849017"/>
                <a:ext cx="335268" cy="266065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pic>
          <p:nvPicPr>
            <p:cNvPr id="1032" name="Picture 8" descr="http://cdn.mysitemyway.com/etc-mysitemyway/icons/legacy-previews/icons/3d-transparent-glass-icons-alphanumeric/068017-3d-transparent-glass-icon-alphanumeric-icon_09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1975">
              <a:off x="992316" y="5189772"/>
              <a:ext cx="1508588" cy="150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Kuvahaun tulos haulle netflix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02834">
              <a:off x="70229" y="4993607"/>
              <a:ext cx="939905" cy="626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Kuvahaun tulos haulle clipart creativity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907" y="2832421"/>
              <a:ext cx="1457845" cy="153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Sisällön paikkamerkki 5"/>
          <p:cNvSpPr txBox="1">
            <a:spLocks/>
          </p:cNvSpPr>
          <p:nvPr/>
        </p:nvSpPr>
        <p:spPr>
          <a:xfrm>
            <a:off x="505534" y="2443346"/>
            <a:ext cx="509813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Georgia" panose="020405020504050203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546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26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83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61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latin typeface="+mj-lt"/>
              </a:rPr>
              <a:t>Omat oikeudet,</a:t>
            </a:r>
          </a:p>
          <a:p>
            <a:pPr algn="ctr"/>
            <a:r>
              <a:rPr lang="fi-FI" sz="3600" b="1" dirty="0">
                <a:latin typeface="+mj-lt"/>
              </a:rPr>
              <a:t>niistä sopiminen </a:t>
            </a:r>
          </a:p>
        </p:txBody>
      </p:sp>
    </p:spTree>
    <p:extLst>
      <p:ext uri="{BB962C8B-B14F-4D97-AF65-F5344CB8AC3E}">
        <p14:creationId xmlns:p14="http://schemas.microsoft.com/office/powerpoint/2010/main" val="27480253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Tekijänoikeuksista sopiminen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Tekijä saa luovuttaa oikeuksiaan vapaasti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Kokonaan tai osittain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Määräajaksi tai toistaiseksi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Oikeudesta muuttaa teosta tai luovuttaa oikeudet edelleen toiselle on aina nimenomaisesti sovittava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Moraalisia oikeuksia ei voi kuitenkaan kokonaan luovuttaa</a:t>
            </a:r>
          </a:p>
          <a:p>
            <a:endParaRPr lang="fi-FI" dirty="0"/>
          </a:p>
          <a:p>
            <a:r>
              <a:rPr lang="fi-FI" dirty="0"/>
              <a:t>Suomessa sopimusvapaus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Parempi kirjallisesti! Esim. toimeksianto-, työ-, kustannussopimus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185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Sosiaalisen median 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Facebook, Instagram, Twitter, jne.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Palveluissa on käyttöehdot, jotka hyväksyt </a:t>
            </a:r>
          </a:p>
          <a:p>
            <a:pPr lvl="1" indent="0">
              <a:buNone/>
            </a:pPr>
            <a:r>
              <a:rPr lang="fi-FI" dirty="0"/>
              <a:t>käyttämällä palvelua.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Luovutat palveluille laajat käyttöoikeudet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lataat toisten ottamia kuvia palveluihin,</a:t>
            </a:r>
          </a:p>
          <a:p>
            <a:pPr lvl="1" indent="0">
              <a:buNone/>
            </a:pPr>
            <a:r>
              <a:rPr lang="fi-FI" dirty="0"/>
              <a:t>tulee sinulla olla siihen lupa. </a:t>
            </a:r>
          </a:p>
          <a:p>
            <a:pPr lvl="1" indent="0">
              <a:buNone/>
            </a:pPr>
            <a:r>
              <a:rPr lang="fi-FI" dirty="0"/>
              <a:t>(kappaleen valmistaminen, välittäminen)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14</a:t>
            </a:fld>
            <a:endParaRPr lang="en-US"/>
          </a:p>
        </p:txBody>
      </p:sp>
      <p:sp>
        <p:nvSpPr>
          <p:cNvPr id="6" name="AutoShape 2" descr="Kuvahaun tulos haulle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9266268" y="1914401"/>
            <a:ext cx="1870292" cy="1730623"/>
            <a:chOff x="9266268" y="1914401"/>
            <a:chExt cx="1615155" cy="1514351"/>
          </a:xfrm>
        </p:grpSpPr>
        <p:pic>
          <p:nvPicPr>
            <p:cNvPr id="6150" name="Picture 6" descr="File:Facebook logo (square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8375">
              <a:off x="10272391" y="2118528"/>
              <a:ext cx="609032" cy="6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Kuvahaun tulos haulle instagram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4088" y="2818052"/>
              <a:ext cx="562143" cy="61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Kuvahaun tulos haulle twitter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04554">
              <a:off x="9266268" y="1914401"/>
              <a:ext cx="625650" cy="6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1395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9563" y="1628949"/>
            <a:ext cx="11233149" cy="446405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15</a:t>
            </a:fld>
            <a:endParaRPr lang="en-US"/>
          </a:p>
        </p:txBody>
      </p:sp>
      <p:sp>
        <p:nvSpPr>
          <p:cNvPr id="6" name="Sisällön paikkamerkki 5"/>
          <p:cNvSpPr txBox="1">
            <a:spLocks/>
          </p:cNvSpPr>
          <p:nvPr/>
        </p:nvSpPr>
        <p:spPr>
          <a:xfrm>
            <a:off x="4648200" y="1600202"/>
            <a:ext cx="47601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Georgia" panose="020405020504050203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546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26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83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61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600" dirty="0">
              <a:latin typeface="+mj-lt"/>
            </a:endParaRPr>
          </a:p>
          <a:p>
            <a:pPr algn="ctr"/>
            <a:r>
              <a:rPr lang="fi-FI" sz="3600" b="1" dirty="0">
                <a:latin typeface="+mj-lt"/>
              </a:rPr>
              <a:t>Teosten käyttäminen  ja oppilaitosten käyttöluvat </a:t>
            </a:r>
          </a:p>
        </p:txBody>
      </p:sp>
      <p:pic>
        <p:nvPicPr>
          <p:cNvPr id="7" name="Sisällön paikkamerkk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" y="1600200"/>
            <a:ext cx="34731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02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Teosten käyttäminen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Käyttöoikeus voi perustua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Lakiin</a:t>
            </a:r>
            <a:r>
              <a:rPr lang="fi-FI" b="1" dirty="0"/>
              <a:t> </a:t>
            </a:r>
            <a:r>
              <a:rPr lang="fi-FI" dirty="0"/>
              <a:t>(tekijänoikeuden rajoitus)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Lupaan tekijältä / oikeudenhaltijalta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Lupaan tekijänoikeusjärjestöltä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Tekijänoikeudesta vapaaseen aineistoon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20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Tekijänoikeuden rajoituksia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Yksityinen käyttö 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Julkistetusta teoksesta saa valmistaa muutaman kappaleen yksityiseen käyttöön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Laillisen lähteen vaatimus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 koske tietokoneohjelmia tai tietokantoja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17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Tekijänoikeuden rajoituksia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Siteerausoikeus</a:t>
            </a:r>
            <a:r>
              <a:rPr lang="fi-FI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”Hyvän tavan mukaisesti, tarkoituksen edellyttämässä laajuudessa”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Asiallinen yhteys – havainnollistaa, selkeyttää, taustoittaa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Apuna henkisessä luomistyössä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Siteerattava teos ja tekijä ilmoitettava hyvän tavan mukaisesti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67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Tekijänoikeuden rajoituksia		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Julkaistun teoksen </a:t>
            </a:r>
            <a:r>
              <a:rPr lang="fi-FI" b="1" dirty="0"/>
              <a:t>saa esittää </a:t>
            </a:r>
            <a:r>
              <a:rPr lang="fi-FI" dirty="0"/>
              <a:t>opetuksen yhteydessä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 kuitenkaan koske elokuva- tai näytelmäteoksia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57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Immateriaalioikeudet / IPR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Tekijänoikeus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Teoksen tekijänoikeus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Lähioikeudet</a:t>
            </a:r>
          </a:p>
          <a:p>
            <a:endParaRPr lang="fi-FI" dirty="0"/>
          </a:p>
          <a:p>
            <a:r>
              <a:rPr lang="fi-FI" b="1" dirty="0">
                <a:solidFill>
                  <a:schemeClr val="bg1">
                    <a:lumMod val="65000"/>
                  </a:schemeClr>
                </a:solidFill>
              </a:rPr>
              <a:t>Teollisuusoikeudet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Patenttioikeus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Hyödyllisyysmallioikeus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Mallioikeus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Tavaramerkkioikeus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Toiminimioikeus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8A34-ACA2-4E59-8575-4A898531F132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346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Lupa tekijältä/oikeudenhaltijalta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Lupa suoraan tekijältä mm.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Sopimus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Creative </a:t>
            </a:r>
            <a:r>
              <a:rPr lang="fi-FI" dirty="0" err="1"/>
              <a:t>Common</a:t>
            </a:r>
            <a:r>
              <a:rPr lang="fi-FI" dirty="0"/>
              <a:t> - lisenssi</a:t>
            </a:r>
          </a:p>
          <a:p>
            <a:endParaRPr lang="fi-FI" dirty="0"/>
          </a:p>
          <a:p>
            <a:r>
              <a:rPr lang="fi-FI" dirty="0"/>
              <a:t>Käyttölupa tekijänoikeusjärjestöltä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Kopiosto, Teosto, </a:t>
            </a:r>
            <a:r>
              <a:rPr lang="fi-FI" dirty="0" err="1"/>
              <a:t>Gramex</a:t>
            </a:r>
            <a:r>
              <a:rPr lang="fi-FI" dirty="0"/>
              <a:t>, Sanasto, APTI, Kuvasto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97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Creative </a:t>
            </a:r>
            <a:r>
              <a:rPr lang="fi-FI" dirty="0" err="1"/>
              <a:t>Commons</a:t>
            </a:r>
            <a:r>
              <a:rPr lang="fi-FI" dirty="0"/>
              <a:t> -lisenssi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21</a:t>
            </a:fld>
            <a:endParaRPr lang="en-US"/>
          </a:p>
        </p:txBody>
      </p:sp>
      <p:sp>
        <p:nvSpPr>
          <p:cNvPr id="14" name="Tekstiruutu 13"/>
          <p:cNvSpPr txBox="1"/>
          <p:nvPr/>
        </p:nvSpPr>
        <p:spPr>
          <a:xfrm>
            <a:off x="3605417" y="6193906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fi-FI" dirty="0">
                <a:solidFill>
                  <a:prstClr val="black"/>
                </a:solidFill>
                <a:latin typeface="Georgia"/>
              </a:rPr>
              <a:t>Lisätietoa CC-lisenssistä: </a:t>
            </a:r>
            <a:r>
              <a:rPr lang="fi-FI" dirty="0">
                <a:solidFill>
                  <a:prstClr val="black"/>
                </a:solidFill>
                <a:latin typeface="Georgia"/>
                <a:hlinkClick r:id="rId2"/>
              </a:rPr>
              <a:t>www.creativecommons.fi</a:t>
            </a:r>
            <a:r>
              <a:rPr lang="fi-FI" dirty="0">
                <a:solidFill>
                  <a:prstClr val="black"/>
                </a:solidFill>
                <a:latin typeface="Georgia"/>
              </a:rPr>
              <a:t> </a:t>
            </a:r>
          </a:p>
        </p:txBody>
      </p:sp>
      <p:grpSp>
        <p:nvGrpSpPr>
          <p:cNvPr id="29" name="Ryhmä 28"/>
          <p:cNvGrpSpPr/>
          <p:nvPr/>
        </p:nvGrpSpPr>
        <p:grpSpPr>
          <a:xfrm>
            <a:off x="728199" y="1124744"/>
            <a:ext cx="8320129" cy="4800741"/>
            <a:chOff x="656191" y="1340768"/>
            <a:chExt cx="8320129" cy="4800741"/>
          </a:xfrm>
        </p:grpSpPr>
        <p:pic>
          <p:nvPicPr>
            <p:cNvPr id="7" name="Sisällön paikkamerkki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91" y="4750948"/>
              <a:ext cx="838200" cy="295275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91" y="1786192"/>
              <a:ext cx="838200" cy="295275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91" y="2438182"/>
              <a:ext cx="838200" cy="295275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66" y="3218987"/>
              <a:ext cx="838200" cy="295275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91" y="3947068"/>
              <a:ext cx="838200" cy="295275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91" y="5504468"/>
              <a:ext cx="838200" cy="295275"/>
            </a:xfrm>
            <a:prstGeom prst="rect">
              <a:avLst/>
            </a:prstGeom>
          </p:spPr>
        </p:pic>
        <p:sp>
          <p:nvSpPr>
            <p:cNvPr id="13" name="Tekstiruutu 12"/>
            <p:cNvSpPr txBox="1"/>
            <p:nvPr/>
          </p:nvSpPr>
          <p:spPr>
            <a:xfrm>
              <a:off x="1773909" y="1786191"/>
              <a:ext cx="192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CC BY 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Nimeä</a:t>
              </a: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4346774" y="1340768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dirty="0">
                  <a:solidFill>
                    <a:prstClr val="black"/>
                  </a:solidFill>
                  <a:latin typeface="Georgia"/>
                </a:rPr>
                <a:t>Mitä voi tehdä…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4342115" y="1804920"/>
              <a:ext cx="3491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Jakaminen, muuntelu, kaupallinen käyttö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Tekijän nimi mainittava</a:t>
              </a: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1726727" y="2354385"/>
              <a:ext cx="2152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CC BY-SA 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Nimeä –Jaa Samoin</a:t>
              </a: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4368461" y="2395996"/>
              <a:ext cx="46078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Jakaminen, muuntelu, kaupallinen käyttö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Tekijän nimi mainittava ja uusi teos jaettava samoin ehdoin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1742535" y="3218986"/>
              <a:ext cx="19720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CC BY-ND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Nimeä – Ei Muutoksia</a:t>
              </a: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4342115" y="3218986"/>
              <a:ext cx="4204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Jakaminen muuttamattomana ja kokonaisena, kaupallinen käyttö, tekijän nimi mainittava </a:t>
              </a: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1789759" y="3903067"/>
              <a:ext cx="20890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CC BY-NC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Nimeä – Ei Kaupallinen</a:t>
              </a:r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4306438" y="3947067"/>
              <a:ext cx="42178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Jakaminen ja muuntelu, vain ei-kaupallinen käyttö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Tekijän nimi mainittava</a:t>
              </a: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1742534" y="4625150"/>
              <a:ext cx="27061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CC BY-NC-SA</a:t>
              </a:r>
            </a:p>
            <a:p>
              <a:pPr defTabSz="457200">
                <a:defRPr/>
              </a:pPr>
              <a:r>
                <a:rPr lang="fi-FI" sz="1200" dirty="0">
                  <a:solidFill>
                    <a:prstClr val="black"/>
                  </a:solidFill>
                  <a:latin typeface="Georgia"/>
                </a:rPr>
                <a:t>Nimeä –Ei Kaupallinen –Jaa Samoin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4364985" y="4669149"/>
              <a:ext cx="40755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Jakaminen ja muuntelu, vain ei-kaupallinen käyttö ja uusi teos jaettava samoin ehdoin, tekijän nimi mainittava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1742535" y="5511129"/>
              <a:ext cx="27590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CC BY-NC-ND</a:t>
              </a:r>
            </a:p>
            <a:p>
              <a:pPr defTabSz="457200">
                <a:defRPr/>
              </a:pPr>
              <a:r>
                <a:rPr lang="fi-FI" sz="1200" dirty="0">
                  <a:solidFill>
                    <a:prstClr val="black"/>
                  </a:solidFill>
                  <a:latin typeface="Georgia"/>
                </a:rPr>
                <a:t>Nimeä-Ei Kaupallinen, Ei muutoksia</a:t>
              </a:r>
              <a:endParaRPr lang="fi-FI" sz="1100" dirty="0">
                <a:solidFill>
                  <a:prstClr val="black"/>
                </a:solidFill>
                <a:latin typeface="Georgia"/>
              </a:endParaRP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4448724" y="5618289"/>
              <a:ext cx="360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Jakaminen ja tekijän nimi mainittava, </a:t>
              </a:r>
            </a:p>
            <a:p>
              <a:pPr defTabSz="457200">
                <a:defRPr/>
              </a:pPr>
              <a:r>
                <a:rPr lang="fi-FI" sz="1400" dirty="0">
                  <a:solidFill>
                    <a:prstClr val="black"/>
                  </a:solidFill>
                  <a:latin typeface="Georgia"/>
                </a:rPr>
                <a:t>ei saa muuttaa ja vain ei kaupallinen käyttö</a:t>
              </a:r>
            </a:p>
          </p:txBody>
        </p:sp>
      </p:grpSp>
      <p:sp>
        <p:nvSpPr>
          <p:cNvPr id="28" name="Suorakulmio 27"/>
          <p:cNvSpPr/>
          <p:nvPr/>
        </p:nvSpPr>
        <p:spPr>
          <a:xfrm>
            <a:off x="8760295" y="356759"/>
            <a:ext cx="316573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0579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Kopioston kopiointilupa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Valokopiointi, tulostaminen 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20 sivua / julkaisu / lukukausi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Nuotit 10 sivua / julkaisu / lukukausi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Ei kuitenkaan enempää kuin puolet julkaisusta</a:t>
            </a:r>
          </a:p>
          <a:p>
            <a:r>
              <a:rPr lang="fi-FI" dirty="0"/>
              <a:t>Ei työ- ja harjoituskirjoja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7023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Kopioston kopiointilupa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Digitaalinen/nettikäyttö </a:t>
            </a:r>
          </a:p>
          <a:p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Netistä saa kopioida kuvia ja tekstejä</a:t>
            </a:r>
          </a:p>
          <a:p>
            <a:pPr marL="700088" lvl="1" indent="-342900"/>
            <a:r>
              <a:rPr lang="fi-FI" dirty="0"/>
              <a:t>20 sivua / sivusto / lukukausi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Painettuja julkaisuja saa skannata</a:t>
            </a:r>
          </a:p>
          <a:p>
            <a:pPr marL="700088" lvl="1" indent="-342900"/>
            <a:r>
              <a:rPr lang="fi-FI" dirty="0"/>
              <a:t>5-20 sivua / julkaisu / lukukausi</a:t>
            </a:r>
          </a:p>
          <a:p>
            <a:pPr marL="700088" lvl="1" indent="-342900"/>
            <a:endParaRPr lang="fi-FI" dirty="0"/>
          </a:p>
          <a:p>
            <a:pPr marL="342900" indent="-342900"/>
            <a:r>
              <a:rPr lang="fi-FI" dirty="0"/>
              <a:t>Ei koske sivustoja, jotka vaativat erikseen käyttöehtojen hyväksymisen.</a:t>
            </a:r>
          </a:p>
          <a:p>
            <a:pPr marL="342900" indent="-342900"/>
            <a:r>
              <a:rPr lang="fi-FI" dirty="0"/>
              <a:t>Kopiot tulee jakaa oppilaille suljetussa ympäristössä</a:t>
            </a:r>
          </a:p>
          <a:p>
            <a:pPr marL="342900" indent="-342900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4514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TV-kanavat, Areena, Elävä arkisto opetuskäytössä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YLE:n</a:t>
            </a:r>
            <a:r>
              <a:rPr lang="fi-FI" dirty="0"/>
              <a:t> ja MTV3:n kotimaisia TV-ohjelmia saa tallentaa ja esittää</a:t>
            </a:r>
          </a:p>
          <a:p>
            <a:endParaRPr lang="fi-FI" dirty="0"/>
          </a:p>
          <a:p>
            <a:r>
              <a:rPr lang="fi-FI" dirty="0"/>
              <a:t>Yle Areenassa ja Elävässä arkistossa olevia kotimaisia tv-ohjelmia saa näyttää </a:t>
            </a:r>
          </a:p>
          <a:p>
            <a:r>
              <a:rPr lang="fi-FI" dirty="0"/>
              <a:t>(ei elokuvia, eikä ulkomaisia tv-ohjelmia)</a:t>
            </a:r>
          </a:p>
          <a:p>
            <a:endParaRPr lang="fi-FI" dirty="0"/>
          </a:p>
          <a:p>
            <a:r>
              <a:rPr lang="fi-FI" dirty="0"/>
              <a:t>Elokuvien esityslupia myyvät: Tuotos ry, M&amp;M Viihdepalvelu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542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Musiikin käyttö opetuksessa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2135189" y="1432560"/>
            <a:ext cx="8137525" cy="4949190"/>
          </a:xfrm>
        </p:spPr>
        <p:txBody>
          <a:bodyPr/>
          <a:lstStyle/>
          <a:p>
            <a:pPr lvl="1"/>
            <a:endParaRPr lang="fi-FI" dirty="0"/>
          </a:p>
          <a:p>
            <a:pPr lvl="1"/>
            <a:r>
              <a:rPr lang="fi-FI" dirty="0"/>
              <a:t>Opetussuunnitelman mukainen käyttö</a:t>
            </a:r>
          </a:p>
          <a:p>
            <a:pPr lvl="2"/>
            <a:r>
              <a:rPr lang="fi-FI" dirty="0"/>
              <a:t>Ei tarvita lupia eikä ilmoituksia</a:t>
            </a:r>
          </a:p>
          <a:p>
            <a:pPr lvl="1">
              <a:buFont typeface="Wingdings" pitchFamily="2" charset="2"/>
              <a:buNone/>
            </a:pPr>
            <a:endParaRPr lang="fi-FI" dirty="0"/>
          </a:p>
          <a:p>
            <a:pPr lvl="1"/>
            <a:r>
              <a:rPr lang="fi-FI" dirty="0"/>
              <a:t>Opetuksen ulkopuolinen käyttö</a:t>
            </a:r>
          </a:p>
          <a:p>
            <a:pPr lvl="2">
              <a:buClr>
                <a:srgbClr val="666666"/>
              </a:buClr>
            </a:pPr>
            <a:r>
              <a:rPr lang="fi-FI" dirty="0">
                <a:solidFill>
                  <a:srgbClr val="000000"/>
                </a:solidFill>
              </a:rPr>
              <a:t>Kuntasopimus kattaa usein</a:t>
            </a:r>
          </a:p>
          <a:p>
            <a:pPr lvl="2" indent="0">
              <a:buNone/>
            </a:pPr>
            <a:endParaRPr lang="fi-FI" dirty="0"/>
          </a:p>
          <a:p>
            <a:pPr lvl="1"/>
            <a:r>
              <a:rPr lang="fi-FI" dirty="0"/>
              <a:t>Musiikin tallentaminen tai liittäminen omaan työhön</a:t>
            </a:r>
          </a:p>
          <a:p>
            <a:pPr lvl="2"/>
            <a:r>
              <a:rPr lang="fi-FI" dirty="0"/>
              <a:t>Tarvitaan erillinen lupa – Teosto ja </a:t>
            </a:r>
            <a:r>
              <a:rPr lang="fi-FI" dirty="0" err="1"/>
              <a:t>Gramex</a:t>
            </a:r>
            <a:endParaRPr lang="fi-FI" dirty="0"/>
          </a:p>
          <a:p>
            <a:pPr lvl="3"/>
            <a:r>
              <a:rPr lang="fi-FI" dirty="0"/>
              <a:t>Mahdollisuus liittää kuntasopimukseen</a:t>
            </a:r>
          </a:p>
          <a:p>
            <a:pPr lvl="2"/>
            <a:r>
              <a:rPr lang="fi-FI" dirty="0"/>
              <a:t>CC-lisensioitu musiikki käytettävissä</a:t>
            </a:r>
          </a:p>
        </p:txBody>
      </p:sp>
    </p:spTree>
    <p:extLst>
      <p:ext uri="{BB962C8B-B14F-4D97-AF65-F5344CB8AC3E}">
        <p14:creationId xmlns:p14="http://schemas.microsoft.com/office/powerpoint/2010/main" val="33361771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Elokuvan käyttö opetuksessa</a:t>
            </a:r>
            <a:endParaRPr lang="en-US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2135189" y="1676400"/>
            <a:ext cx="8137525" cy="4705350"/>
          </a:xfrm>
        </p:spPr>
        <p:txBody>
          <a:bodyPr/>
          <a:lstStyle/>
          <a:p>
            <a:r>
              <a:rPr lang="fi-FI" dirty="0"/>
              <a:t>Mahdollista erillisluvalla</a:t>
            </a:r>
          </a:p>
          <a:p>
            <a:pPr lvl="1"/>
            <a:r>
              <a:rPr lang="fi-FI" dirty="0"/>
              <a:t>Suomalaiset elokuvat</a:t>
            </a:r>
          </a:p>
          <a:p>
            <a:pPr lvl="2"/>
            <a:r>
              <a:rPr lang="fi-FI" dirty="0"/>
              <a:t>Lupa Tuotos ry:ltä</a:t>
            </a:r>
          </a:p>
          <a:p>
            <a:pPr lvl="3"/>
            <a:r>
              <a:rPr lang="fi-FI" dirty="0" err="1"/>
              <a:t>www.tuotos.fi</a:t>
            </a:r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/>
              <a:t>Ulkomaiset elokuvat</a:t>
            </a:r>
          </a:p>
          <a:p>
            <a:pPr lvl="2"/>
            <a:r>
              <a:rPr lang="fi-FI" dirty="0"/>
              <a:t>Lupa M&amp;M Viihdepalvelu Oy:ltä</a:t>
            </a:r>
          </a:p>
          <a:p>
            <a:pPr lvl="3"/>
            <a:r>
              <a:rPr lang="fi-FI" dirty="0"/>
              <a:t>Elokuvalisenssi</a:t>
            </a:r>
          </a:p>
          <a:p>
            <a:pPr lvl="3"/>
            <a:r>
              <a:rPr lang="fi-FI" dirty="0"/>
              <a:t>http://www.elokuvalisenssi.fi/</a:t>
            </a:r>
          </a:p>
          <a:p>
            <a:pPr lvl="3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346405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Videoiden 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900"/>
              </a:spcBef>
              <a:buClr>
                <a:srgbClr val="BB2028"/>
              </a:buClr>
              <a:buSzPct val="110000"/>
              <a:buFont typeface="Arial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Videon tai sen osan käyttämiseen osana omaa työtä tarvitaan lupa</a:t>
            </a:r>
          </a:p>
          <a:p>
            <a:pPr marL="1371600" lvl="2" indent="-342900">
              <a:buClrTx/>
              <a:buSzPct val="80000"/>
            </a:pPr>
            <a:r>
              <a:rPr lang="fi-FI" dirty="0">
                <a:solidFill>
                  <a:prstClr val="black"/>
                </a:solidFill>
              </a:rPr>
              <a:t>Luvan voi hankkia tekijältä/tekijöiltä tai tekijänoikeuden haltijalta (esim. tuottaja, jos videolla on tuottaja)</a:t>
            </a:r>
          </a:p>
          <a:p>
            <a:pPr marL="1371600" lvl="2" indent="-342900">
              <a:buClrTx/>
              <a:buSzPct val="80000"/>
            </a:pPr>
            <a:r>
              <a:rPr lang="fi-FI" dirty="0">
                <a:solidFill>
                  <a:prstClr val="black"/>
                </a:solidFill>
              </a:rPr>
              <a:t>Lupa videon käyttöön on voitu antaa CC-lisenssillä. Tarkista huolella käyttöehdot.</a:t>
            </a:r>
          </a:p>
          <a:p>
            <a:pPr marL="514350" indent="-514350">
              <a:spcBef>
                <a:spcPts val="900"/>
              </a:spcBef>
              <a:buClr>
                <a:srgbClr val="BB2028"/>
              </a:buClr>
              <a:buSzPct val="110000"/>
              <a:buFont typeface="Arial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Suoran linkin tekeminen verkkovideoon on mahdollista. </a:t>
            </a:r>
          </a:p>
          <a:p>
            <a:pPr marL="1263650" lvl="2" indent="-514350">
              <a:spcBef>
                <a:spcPts val="900"/>
              </a:spcBef>
              <a:buClr>
                <a:srgbClr val="BB2028"/>
              </a:buClr>
              <a:buSzPct val="110000"/>
              <a:buFont typeface="Arial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 Videon tulee olla luvallisesti saatavilla netissä.</a:t>
            </a:r>
          </a:p>
          <a:p>
            <a:pPr marL="514350" indent="-514350">
              <a:spcBef>
                <a:spcPts val="900"/>
              </a:spcBef>
              <a:buClr>
                <a:srgbClr val="BB2028"/>
              </a:buClr>
              <a:buSzPct val="110000"/>
              <a:buFont typeface="Arial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Videoiden esittämiseen julkisesti tarvitaan lupa</a:t>
            </a:r>
          </a:p>
          <a:p>
            <a:pPr marL="1263650" lvl="2" indent="-514350">
              <a:spcBef>
                <a:spcPts val="900"/>
              </a:spcBef>
              <a:buClr>
                <a:srgbClr val="BB2028"/>
              </a:buClr>
              <a:buSzPct val="110000"/>
              <a:buFont typeface="Arial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Esim. CC-lisenssi tai muulla tavalla kerrottu lupa tai pyydetty lupa tekijänoikeuden haltijoilta.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327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Vapaasti käytettävissä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Lait, asetukset, viranomaisten päätökset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Suoja-aika päättynyt</a:t>
            </a:r>
          </a:p>
          <a:p>
            <a:pPr marL="700088" lvl="1" indent="-342900"/>
            <a:r>
              <a:rPr lang="fi-FI" dirty="0"/>
              <a:t>1947 ja ennen kuolleiden teokset nyt vapaita</a:t>
            </a:r>
          </a:p>
          <a:p>
            <a:pPr marL="700088" lvl="1" indent="-342900"/>
            <a:r>
              <a:rPr lang="fi-FI" dirty="0"/>
              <a:t>1967 ja ennen otetut valokuvat nyt vapaita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Idea, juoni, tieto, teoria, tms.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Teoskynnys ei ylity (eikä saa lähioikeuden suojaa)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07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Lisätietoja: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www.kopiraittila.fi</a:t>
            </a:r>
            <a:r>
              <a:rPr lang="fi-FI" dirty="0"/>
              <a:t> </a:t>
            </a:r>
          </a:p>
          <a:p>
            <a:r>
              <a:rPr lang="fi-FI" dirty="0">
                <a:hlinkClick r:id="rId3"/>
              </a:rPr>
              <a:t>www.kopiraitti.fi</a:t>
            </a:r>
            <a:endParaRPr lang="fi-FI" dirty="0"/>
          </a:p>
          <a:p>
            <a:r>
              <a:rPr lang="fi-FI" dirty="0">
                <a:hlinkClick r:id="rId4"/>
              </a:rPr>
              <a:t>www.kopiosto.fi</a:t>
            </a:r>
            <a:endParaRPr lang="fi-FI" dirty="0"/>
          </a:p>
          <a:p>
            <a:r>
              <a:rPr lang="fi-FI" dirty="0">
                <a:hlinkClick r:id="rId5"/>
              </a:rPr>
              <a:t>www.tekijanoikeus.fi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Kysymyksiä? </a:t>
            </a:r>
          </a:p>
          <a:p>
            <a:r>
              <a:rPr lang="fi-FI" dirty="0"/>
              <a:t>Twitter @</a:t>
            </a:r>
            <a:r>
              <a:rPr lang="fi-FI" dirty="0" err="1"/>
              <a:t>arttuj</a:t>
            </a:r>
            <a:endParaRPr lang="fi-FI" dirty="0"/>
          </a:p>
          <a:p>
            <a:r>
              <a:rPr lang="fi-FI" dirty="0">
                <a:hlinkClick r:id="rId6"/>
              </a:rPr>
              <a:t>arttu.juselius@kopiosto.fi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25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Tekijänoikeuden syntyminen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Tekijänoikeus syntyy heti, kun teos on luotu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Automaattisesti. Ei vaadi © -merkkiä</a:t>
            </a:r>
          </a:p>
          <a:p>
            <a:endParaRPr lang="fi-FI" dirty="0"/>
          </a:p>
          <a:p>
            <a:r>
              <a:rPr lang="fi-FI" b="1" dirty="0"/>
              <a:t>Tekijä</a:t>
            </a:r>
            <a:r>
              <a:rPr lang="fi-FI" dirty="0"/>
              <a:t> on henkilö, joka on luonut teoksen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Tekijänoikeus syntyy lähtökohtaisesti luonnolliselle henkilölle.</a:t>
            </a:r>
          </a:p>
          <a:p>
            <a:endParaRPr lang="fi-FI" dirty="0"/>
          </a:p>
          <a:p>
            <a:r>
              <a:rPr lang="fi-FI" b="1" dirty="0"/>
              <a:t>Oikeudenhaltija</a:t>
            </a:r>
            <a:r>
              <a:rPr lang="fi-FI" dirty="0"/>
              <a:t> omistaa oikeudet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Luonnollinen henkilö tai juridinen henkilö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Omistaa kaikki tai osan oikeuksista	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4869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3" y="1628775"/>
            <a:ext cx="9776934" cy="446405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13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Tekijällä yksinomainen oikeus määrätä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Taloudelliset 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Kappaleen valmistaminen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Yleisölle saataville saattaminen</a:t>
            </a:r>
          </a:p>
          <a:p>
            <a:pPr marL="700088" lvl="1" indent="-342900"/>
            <a:r>
              <a:rPr lang="fi-FI" dirty="0"/>
              <a:t>Välittäminen (tv, radio, netti)</a:t>
            </a:r>
          </a:p>
          <a:p>
            <a:pPr marL="700088" lvl="1" indent="-342900"/>
            <a:r>
              <a:rPr lang="fi-FI" dirty="0"/>
              <a:t>Julkinen esittäminen</a:t>
            </a:r>
          </a:p>
          <a:p>
            <a:pPr marL="700088" lvl="1" indent="-342900"/>
            <a:r>
              <a:rPr lang="fi-FI" dirty="0"/>
              <a:t>Levittäminen (myynti, vuokraus)</a:t>
            </a:r>
          </a:p>
          <a:p>
            <a:pPr marL="700088" lvl="1" indent="-342900"/>
            <a:r>
              <a:rPr lang="fi-FI" dirty="0"/>
              <a:t>Julkinen näyttäminen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/>
              <a:t>Moraaliset 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Isyysoikeus</a:t>
            </a:r>
          </a:p>
          <a:p>
            <a:pPr marL="700088" lvl="1" indent="-342900"/>
            <a:r>
              <a:rPr lang="fi-FI" dirty="0"/>
              <a:t>Tekijä mainittava teosta käytettäessä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Respekti- eli kunnioittamisoikeus</a:t>
            </a:r>
          </a:p>
          <a:p>
            <a:pPr marL="700088" lvl="1" indent="-342900"/>
            <a:r>
              <a:rPr lang="fi-FI" dirty="0"/>
              <a:t>Teosta ei saa muuttaa tai käyttää tekijää loukkaavalla tavalla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00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Teosykynnys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Teoksen tulee ylittää teoskynnys, eli saavuttaa teostaso</a:t>
            </a:r>
          </a:p>
          <a:p>
            <a:endParaRPr lang="fi-FI" dirty="0"/>
          </a:p>
          <a:p>
            <a:r>
              <a:rPr lang="fi-FI" dirty="0"/>
              <a:t>Teoksen tulee olla: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Kirjallinen tai taiteellinen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Itsenäinen ja omaperäinen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”Voisiko kukaan muu samaan työhön ryhtyessään päätyä samanlaiseen lopputulokseen?”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Ratkaistaan aina tapauskohtaisesti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29.1.2020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40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Teoskynnys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Tekijänoikeusneuvosto</a:t>
            </a:r>
            <a:r>
              <a:rPr lang="fi-FI" dirty="0"/>
              <a:t> antaa lausuntoja tekijänoikeuslain soveltamisesta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Avustaa Opetus- ja kulttuuriministeriötä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Lausunnot suosituksen luonteisia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Eivät oikeudellisesti sido tuomioistuinta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b="1" dirty="0"/>
              <a:t>Tuomioistuin</a:t>
            </a:r>
            <a:r>
              <a:rPr lang="fi-FI" dirty="0"/>
              <a:t> ratkaisee viime kädessä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32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Valokuva vai teosvalokuva?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Räshid</a:t>
            </a:r>
            <a:r>
              <a:rPr lang="fi-FI" dirty="0"/>
              <a:t> ”Nasa” </a:t>
            </a:r>
            <a:r>
              <a:rPr lang="fi-FI" dirty="0" err="1"/>
              <a:t>Nasretdin</a:t>
            </a:r>
            <a:r>
              <a:rPr lang="fi-FI" dirty="0"/>
              <a:t> kuvasi Paavo Nurmen sytyttämässä olympiatulen </a:t>
            </a:r>
            <a:r>
              <a:rPr lang="fi-FI" b="1" dirty="0"/>
              <a:t>1952.</a:t>
            </a:r>
            <a:endParaRPr lang="fi-FI" dirty="0"/>
          </a:p>
          <a:p>
            <a:endParaRPr lang="fi-FI" dirty="0"/>
          </a:p>
          <a:p>
            <a:r>
              <a:rPr lang="fi-FI" dirty="0"/>
              <a:t>Tekijänoikeusneuvosto: ei teosvalokuva</a:t>
            </a:r>
          </a:p>
          <a:p>
            <a:r>
              <a:rPr lang="fi-FI" dirty="0"/>
              <a:t>-&gt; ”tavallinen valokuva”, suoja-aika 50v. </a:t>
            </a:r>
            <a:endParaRPr lang="fi-FI" sz="500" dirty="0"/>
          </a:p>
          <a:p>
            <a:endParaRPr lang="fi-FI" sz="500" dirty="0"/>
          </a:p>
          <a:p>
            <a:endParaRPr lang="fi-FI" sz="500" dirty="0"/>
          </a:p>
          <a:p>
            <a:endParaRPr lang="fi-FI" sz="500" dirty="0"/>
          </a:p>
          <a:p>
            <a:endParaRPr lang="fi-FI" sz="500" dirty="0"/>
          </a:p>
          <a:p>
            <a:endParaRPr lang="fi-FI" sz="5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6" descr="http://3.bp.blogspot.com/-j9FSOpRLmlo/UdvfLKJff6I/AAAAAAAAFOY/PhdUbbb2xDw/s640/paavo+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102039"/>
            <a:ext cx="3384376" cy="49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orakulmio 6"/>
          <p:cNvSpPr/>
          <p:nvPr/>
        </p:nvSpPr>
        <p:spPr>
          <a:xfrm>
            <a:off x="8760295" y="356759"/>
            <a:ext cx="316573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09132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Sanojen tekijänoikeus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79425" y="1612868"/>
            <a:ext cx="11233149" cy="4464050"/>
          </a:xfrm>
        </p:spPr>
        <p:txBody>
          <a:bodyPr/>
          <a:lstStyle/>
          <a:p>
            <a:r>
              <a:rPr lang="fi-FI" dirty="0"/>
              <a:t>Kari Tuomisaari suomensi Peppi Pitkätossu –kappaleen v. 1969</a:t>
            </a:r>
          </a:p>
          <a:p>
            <a:endParaRPr lang="fi-FI" dirty="0"/>
          </a:p>
          <a:p>
            <a:r>
              <a:rPr lang="fi-FI" dirty="0"/>
              <a:t>Heikun keikun –mainoskampanja v. 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”IKEA on </a:t>
            </a:r>
            <a:r>
              <a:rPr lang="fi-FI" dirty="0" err="1"/>
              <a:t>vinksinvonksin</a:t>
            </a:r>
            <a:r>
              <a:rPr lang="fi-FI" dirty="0"/>
              <a:t> ja hinnat </a:t>
            </a:r>
            <a:r>
              <a:rPr lang="fi-FI" dirty="0" err="1"/>
              <a:t>eikunkeikun</a:t>
            </a:r>
            <a:r>
              <a:rPr lang="fi-FI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 err="1"/>
              <a:t>IKEA:n</a:t>
            </a:r>
            <a:r>
              <a:rPr lang="fi-FI" dirty="0"/>
              <a:t> vastine: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</a:t>
            </a:r>
            <a:r>
              <a:rPr lang="fi-FI" dirty="0" err="1"/>
              <a:t>vinksinvonksin</a:t>
            </a:r>
            <a:r>
              <a:rPr lang="fi-FI" dirty="0"/>
              <a:t>” ja ”heikun keikun” ovat suomen </a:t>
            </a:r>
          </a:p>
          <a:p>
            <a:r>
              <a:rPr lang="fi-FI" dirty="0"/>
              <a:t>      yleiskieltä ja tavanomaisia arkikielen sanontoja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Tuomisaarella ei ole yksinoikeutta sanoihin.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29.1.2020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Kuvahaun tulos haulle heikun keikun ik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402682"/>
            <a:ext cx="3048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760295" y="356759"/>
            <a:ext cx="316573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4227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Sanojen tekijänoikeus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Tekijänoikeusneuvosto (2010:2)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”Ilmaisujen käyttäminen yhtäaikaisesti luo selvemmän rinnastuksen käännöstekstiin”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”…kaksi sanaliittoa, jotka luovat rytmisen vaikutelman.”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”kuka tahansa vastaavaan työhön ryhtyessään ei päätyisi samaan lopputulokseen.”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29.1.2020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9</a:t>
            </a:fld>
            <a:endParaRPr lang="en-US"/>
          </a:p>
        </p:txBody>
      </p:sp>
      <p:sp>
        <p:nvSpPr>
          <p:cNvPr id="6" name="Suorakulmio 5"/>
          <p:cNvSpPr/>
          <p:nvPr/>
        </p:nvSpPr>
        <p:spPr>
          <a:xfrm>
            <a:off x="8760295" y="356759"/>
            <a:ext cx="316573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6599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OPIOSTO">
  <a:themeElements>
    <a:clrScheme name="Kopiosto">
      <a:dk1>
        <a:srgbClr val="1F1F1F"/>
      </a:dk1>
      <a:lt1>
        <a:sysClr val="window" lastClr="FFFFFF"/>
      </a:lt1>
      <a:dk2>
        <a:srgbClr val="797979"/>
      </a:dk2>
      <a:lt2>
        <a:srgbClr val="F1F1F1"/>
      </a:lt2>
      <a:accent1>
        <a:srgbClr val="CC0033"/>
      </a:accent1>
      <a:accent2>
        <a:srgbClr val="666666"/>
      </a:accent2>
      <a:accent3>
        <a:srgbClr val="999999"/>
      </a:accent3>
      <a:accent4>
        <a:srgbClr val="DED9C2"/>
      </a:accent4>
      <a:accent5>
        <a:srgbClr val="CBD4C2"/>
      </a:accent5>
      <a:accent6>
        <a:srgbClr val="DBEBC0"/>
      </a:accent6>
      <a:hlink>
        <a:srgbClr val="CC0033"/>
      </a:hlink>
      <a:folHlink>
        <a:srgbClr val="CC0033"/>
      </a:folHlink>
    </a:clrScheme>
    <a:fontScheme name="Kopiosto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0B925DE-595C-4A41-BEB0-3EE7370B40C0}" vid="{FDECA96C-4D8F-4904-9864-7B869B86129A}"/>
    </a:ext>
  </a:extLst>
</a:theme>
</file>

<file path=ppt/theme/theme2.xml><?xml version="1.0" encoding="utf-8"?>
<a:theme xmlns:a="http://schemas.openxmlformats.org/drawingml/2006/main" name="Office Theme">
  <a:themeElements>
    <a:clrScheme name="Kopiosto">
      <a:dk1>
        <a:srgbClr val="1F1F1F"/>
      </a:dk1>
      <a:lt1>
        <a:sysClr val="window" lastClr="FFFFFF"/>
      </a:lt1>
      <a:dk2>
        <a:srgbClr val="797979"/>
      </a:dk2>
      <a:lt2>
        <a:srgbClr val="F1F1F1"/>
      </a:lt2>
      <a:accent1>
        <a:srgbClr val="CC0033"/>
      </a:accent1>
      <a:accent2>
        <a:srgbClr val="666666"/>
      </a:accent2>
      <a:accent3>
        <a:srgbClr val="999999"/>
      </a:accent3>
      <a:accent4>
        <a:srgbClr val="DED9C2"/>
      </a:accent4>
      <a:accent5>
        <a:srgbClr val="CBD4C2"/>
      </a:accent5>
      <a:accent6>
        <a:srgbClr val="DBEBC0"/>
      </a:accent6>
      <a:hlink>
        <a:srgbClr val="CC0033"/>
      </a:hlink>
      <a:folHlink>
        <a:srgbClr val="CC0033"/>
      </a:folHlink>
    </a:clrScheme>
    <a:fontScheme name="Kopiosto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piosto">
      <a:dk1>
        <a:srgbClr val="1F1F1F"/>
      </a:dk1>
      <a:lt1>
        <a:sysClr val="window" lastClr="FFFFFF"/>
      </a:lt1>
      <a:dk2>
        <a:srgbClr val="797979"/>
      </a:dk2>
      <a:lt2>
        <a:srgbClr val="F1F1F1"/>
      </a:lt2>
      <a:accent1>
        <a:srgbClr val="CC0033"/>
      </a:accent1>
      <a:accent2>
        <a:srgbClr val="666666"/>
      </a:accent2>
      <a:accent3>
        <a:srgbClr val="999999"/>
      </a:accent3>
      <a:accent4>
        <a:srgbClr val="DED9C2"/>
      </a:accent4>
      <a:accent5>
        <a:srgbClr val="CBD4C2"/>
      </a:accent5>
      <a:accent6>
        <a:srgbClr val="DBEBC0"/>
      </a:accent6>
      <a:hlink>
        <a:srgbClr val="CC0033"/>
      </a:hlink>
      <a:folHlink>
        <a:srgbClr val="CC0033"/>
      </a:folHlink>
    </a:clrScheme>
    <a:fontScheme name="Kopiosto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0AB131BA66EF4488A79701DF4B9FF2" ma:contentTypeVersion="12" ma:contentTypeDescription="Luo uusi asiakirja." ma:contentTypeScope="" ma:versionID="889fa7a3d5df90b4ab62b64bc3540a7a">
  <xsd:schema xmlns:xsd="http://www.w3.org/2001/XMLSchema" xmlns:xs="http://www.w3.org/2001/XMLSchema" xmlns:p="http://schemas.microsoft.com/office/2006/metadata/properties" xmlns:ns3="fb7883b1-0a72-4d70-9de8-4a35eed5da1a" xmlns:ns4="1a7c84e7-b8a2-40a2-9883-78cb6850c153" targetNamespace="http://schemas.microsoft.com/office/2006/metadata/properties" ma:root="true" ma:fieldsID="05891e3417f6e88a143808f49972f350" ns3:_="" ns4:_="">
    <xsd:import namespace="fb7883b1-0a72-4d70-9de8-4a35eed5da1a"/>
    <xsd:import namespace="1a7c84e7-b8a2-40a2-9883-78cb6850c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883b1-0a72-4d70-9de8-4a35eed5d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c84e7-b8a2-40a2-9883-78cb6850c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D27B9-EC80-4884-A26A-44308D48C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883b1-0a72-4d70-9de8-4a35eed5da1a"/>
    <ds:schemaRef ds:uri="1a7c84e7-b8a2-40a2-9883-78cb6850c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8D623-CBDF-4DFA-8B33-643E6886A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8968BF-AD82-474C-A77D-1F41A201AC9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a7c84e7-b8a2-40a2-9883-78cb6850c153"/>
    <ds:schemaRef ds:uri="http://purl.org/dc/terms/"/>
    <ds:schemaRef ds:uri="http://schemas.openxmlformats.org/package/2006/metadata/core-properties"/>
    <ds:schemaRef ds:uri="http://purl.org/dc/dcmitype/"/>
    <ds:schemaRef ds:uri="fb7883b1-0a72-4d70-9de8-4a35eed5da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kopiosto_wide_FI</Template>
  <TotalTime>5919</TotalTime>
  <Words>1112</Words>
  <Application>Microsoft Office PowerPoint</Application>
  <PresentationFormat>Laajakuva</PresentationFormat>
  <Paragraphs>301</Paragraphs>
  <Slides>30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Arial</vt:lpstr>
      <vt:lpstr>Georgia</vt:lpstr>
      <vt:lpstr>Wingdings</vt:lpstr>
      <vt:lpstr>KOPIOSTO</vt:lpstr>
      <vt:lpstr>Tekijänoikeus</vt:lpstr>
      <vt:lpstr>Immateriaalioikeudet / IPR</vt:lpstr>
      <vt:lpstr>Tekijänoikeuden syntyminen</vt:lpstr>
      <vt:lpstr>Tekijällä yksinomainen oikeus määrätä</vt:lpstr>
      <vt:lpstr>Teosykynnys</vt:lpstr>
      <vt:lpstr>Teoskynnys</vt:lpstr>
      <vt:lpstr>Valokuva vai teosvalokuva?</vt:lpstr>
      <vt:lpstr>Sanojen tekijänoikeus</vt:lpstr>
      <vt:lpstr>Sanojen tekijänoikeus</vt:lpstr>
      <vt:lpstr>Tekijänoikeus suojaa</vt:lpstr>
      <vt:lpstr>Tekijänoikeus suojaa</vt:lpstr>
      <vt:lpstr>PowerPoint-esitys</vt:lpstr>
      <vt:lpstr>Tekijänoikeuksista sopiminen</vt:lpstr>
      <vt:lpstr>Sosiaalisen median palvelut</vt:lpstr>
      <vt:lpstr>PowerPoint-esitys</vt:lpstr>
      <vt:lpstr>Teosten käyttäminen </vt:lpstr>
      <vt:lpstr>Tekijänoikeuden rajoituksia </vt:lpstr>
      <vt:lpstr>Tekijänoikeuden rajoituksia </vt:lpstr>
      <vt:lpstr>Tekijänoikeuden rajoituksia   </vt:lpstr>
      <vt:lpstr>Lupa tekijältä/oikeudenhaltijalta</vt:lpstr>
      <vt:lpstr>Creative Commons -lisenssi</vt:lpstr>
      <vt:lpstr>Kopioston kopiointilupa</vt:lpstr>
      <vt:lpstr>Kopioston kopiointilupa </vt:lpstr>
      <vt:lpstr>TV-kanavat, Areena, Elävä arkisto opetuskäytössä</vt:lpstr>
      <vt:lpstr>Musiikin käyttö opetuksessa</vt:lpstr>
      <vt:lpstr>Elokuvan käyttö opetuksessa</vt:lpstr>
      <vt:lpstr>Videoiden käyttö</vt:lpstr>
      <vt:lpstr>Vapaasti käytettävissä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Tekijänoikeus</dc:title>
  <dc:creator>Juselius Arttu</dc:creator>
  <cp:lastModifiedBy>Markova Laura</cp:lastModifiedBy>
  <cp:revision>84</cp:revision>
  <dcterms:created xsi:type="dcterms:W3CDTF">2017-09-07T10:01:06Z</dcterms:created>
  <dcterms:modified xsi:type="dcterms:W3CDTF">2020-01-29T16:20:45Z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0x010100590AB131BA66EF4488A79701DF4B9FF2</vt:lpwstr>
  </property>
</Properties>
</file>