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71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6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2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98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4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0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4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54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6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4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0643-E664-4095-9C35-4A285D292F3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4D45-DD41-46BE-A9CF-0344B7C24E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9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48" y="0"/>
            <a:ext cx="1819275" cy="24384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24384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689" y="0"/>
            <a:ext cx="2438400" cy="13716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" y="4397838"/>
            <a:ext cx="1371600" cy="2438400"/>
          </a:xfrm>
          <a:prstGeom prst="rect">
            <a:avLst/>
          </a:prstGeom>
        </p:spPr>
      </p:pic>
      <p:sp>
        <p:nvSpPr>
          <p:cNvPr id="4" name="AutoShape 2" descr="20160913_132004.jp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855" y="4386942"/>
            <a:ext cx="1371600" cy="24384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619" y="4430481"/>
            <a:ext cx="1819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4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175" y="-62707"/>
            <a:ext cx="1371600" cy="24384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48" y="3630"/>
            <a:ext cx="1819275" cy="24384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878" y="3625"/>
            <a:ext cx="1819275" cy="24384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3" y="4372422"/>
            <a:ext cx="1819275" cy="24384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362" y="4474028"/>
            <a:ext cx="1819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35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Laajakuva</PresentationFormat>
  <Paragraphs>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Oppilas Joensuu</dc:creator>
  <cp:lastModifiedBy>Oppilas Joensuu</cp:lastModifiedBy>
  <cp:revision>2</cp:revision>
  <dcterms:created xsi:type="dcterms:W3CDTF">2016-09-23T08:51:35Z</dcterms:created>
  <dcterms:modified xsi:type="dcterms:W3CDTF">2016-09-23T08:56:59Z</dcterms:modified>
</cp:coreProperties>
</file>