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8.png" ContentType="image/png"/>
  <Override PartName="/ppt/media/image7.png" ContentType="image/png"/>
  <Override PartName="/ppt/media/image5.png" ContentType="image/png"/>
  <Override PartName="/ppt/media/image6.png" ContentType="image/png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Kirjoita </a:t>
            </a:r>
            <a:br/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PÄÄotsikko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Muokkaa jäsennyksen tekstimuotoa napsauttamalla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Toinen jäsennystaso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Kolmas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Neljäs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Viides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Kuudes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Seitsemäs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Sisältö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85800" y="2130480"/>
            <a:ext cx="793188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6. Metsän kasveja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685800" y="4388040"/>
            <a:ext cx="7772040" cy="1250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Sammalet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56600" y="1366200"/>
            <a:ext cx="5304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Alkeellisia maakasveja.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Ei juuria, johtosolukkoa, kukkaa.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Lisääntyvät itiöillä.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5461200" y="1590840"/>
            <a:ext cx="3011760" cy="4551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Jäkälät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250560" y="1366200"/>
            <a:ext cx="412056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Sieniä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Sieni- ja leväosakas (sieni kerää vettä, levä yhteyttää).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Lisääntyvät itiöillä ja pienistä jäkälänmurusista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Picture 3" descr=""/>
          <p:cNvPicPr/>
          <p:nvPr/>
        </p:nvPicPr>
        <p:blipFill>
          <a:blip r:embed="rId1"/>
          <a:stretch/>
        </p:blipFill>
        <p:spPr>
          <a:xfrm>
            <a:off x="4048200" y="1366200"/>
            <a:ext cx="4221000" cy="279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Sanikkaiset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366200"/>
            <a:ext cx="447768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Itiökasveja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Johtosolukko </a:t>
            </a: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voivat kasvaa korkeiksikin toisin kuin sammalet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4228560" y="1515600"/>
            <a:ext cx="4457880" cy="2982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Saniaisen lisääntyminen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9" name="Picture 3" descr=""/>
          <p:cNvPicPr/>
          <p:nvPr/>
        </p:nvPicPr>
        <p:blipFill>
          <a:blip r:embed="rId1"/>
          <a:stretch/>
        </p:blipFill>
        <p:spPr>
          <a:xfrm>
            <a:off x="738720" y="1261080"/>
            <a:ext cx="7179480" cy="5168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Ruohovartisia kasveja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927000" y="5636880"/>
            <a:ext cx="8229240" cy="1401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Sinivuokko, valkovuokko, käenkaali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Oravanmarja, maitohorsma, kultapiisku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259560" y="1261080"/>
            <a:ext cx="8108280" cy="437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507960"/>
            <a:ext cx="822924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Varvut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366200"/>
            <a:ext cx="8229240" cy="5114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Puinen varsi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Mm. kanerva, mustikka, puolukka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457200" y="2824560"/>
            <a:ext cx="7610040" cy="203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e-oppi-pp-master-v1.0.</Template>
  <TotalTime>111</TotalTime>
  <Application>LibreOffice/6.1.1.1$Linux_X86_64 LibreOffice_project/10$Build-1</Application>
  <Words>65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2015-08-22T03:55:40Z</dcterms:created>
  <dc:creator>Käyttäjä</dc:creator>
  <dc:description/>
  <dc:language>fi-FI</dc:language>
  <cp:lastModifiedBy/>
  <dcterms:modified xsi:type="dcterms:W3CDTF">2018-10-30T14:53:55Z</dcterms:modified>
  <cp:revision>14</cp:revision>
  <dc:subject/>
  <dc:title>PowerPoint-esitys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Näytössä katseltava diaesitys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