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.png" ContentType="image/png"/>
  <Override PartName="/ppt/media/image2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Siirrä diaa napsauttamalla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2000" spc="-1" strike="noStrike">
                <a:latin typeface="Arial"/>
              </a:rPr>
              <a:t>Napsauta muokataksesi muistiinpanojen muotoilua</a:t>
            </a:r>
            <a:endParaRPr b="0" lang="fi-FI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1400" spc="-1" strike="noStrike">
                <a:latin typeface="Times New Roman"/>
              </a:rPr>
              <a:t>&lt;ylätunniste&gt;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i-FI" sz="1400" spc="-1" strike="noStrike">
                <a:latin typeface="Times New Roman"/>
              </a:rPr>
              <a:t>&lt;päivämäärä/kellonaika&gt;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i-FI" sz="1400" spc="-1" strike="noStrike">
                <a:latin typeface="Times New Roman"/>
              </a:rPr>
              <a:t>&lt;alatunniste&gt;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9A67AA0-D231-4739-ABA5-77B1AB973DCF}" type="slidenum">
              <a:rPr b="0" lang="fi-FI" sz="1400" spc="-1" strike="noStrike">
                <a:latin typeface="Times New Roman"/>
              </a:rPr>
              <a:t>&lt;numero&gt;</a:t>
            </a:fld>
            <a:endParaRPr b="0" lang="fi-FI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fi-FI" sz="2000" spc="-1" strike="noStrike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153D0C-0C07-40CC-BBB3-AA918E60C604}" type="slidenum">
              <a:rPr b="0" lang="fi-FI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fi-FI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Kirjoita </a:t>
            </a:r>
            <a:br/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PÄÄotsikko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Muokkaa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jäsennyksen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tekstimuotoa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napsauttamalla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Toinen jäsennystaso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Kolmas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Neljäs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Viides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Kuudes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Seitsemäs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jäsennysta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Sisältö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youtu.be/E-LvfyOyJf8" TargetMode="Externa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93188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5. Kasvien rakenne ja merkitys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85800" y="4388040"/>
            <a:ext cx="7772040" cy="125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07800" y="863640"/>
            <a:ext cx="774072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5.7 Vesi ja ravinteet kulkevat johtosolukoissa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75240" y="2137320"/>
            <a:ext cx="7665480" cy="370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0" y="884520"/>
            <a:ext cx="3513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5.1 Kasvin rakenne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1080" y="235584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Juuret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Varsi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Lehdet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Kukat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3601080" y="0"/>
            <a:ext cx="55425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Kukka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231840" y="1261080"/>
            <a:ext cx="59558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Hede: siitepölyä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Pölytys: siitepölyä emikukkaan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Emi: hedelmöitys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valmistuu siemeniä.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4922640" y="1464480"/>
            <a:ext cx="3784680" cy="353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65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94640" y="61308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5.3 Yhteyttäminen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Mm. vihreissä kasvien lehdissä.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Tuottajat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494640" y="2655360"/>
            <a:ext cx="8078040" cy="126684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789480" y="5135760"/>
            <a:ext cx="2954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i-FI" sz="1800" spc="-1" strike="noStrike" u="sng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https://youtu.be/E-LvfyOyJf8</a:t>
            </a:r>
            <a:r>
              <a:rPr b="0" lang="fi-FI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i-FI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92600" cy="675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5.4 Kilpailu valosta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56600" y="1366200"/>
            <a:ext cx="857376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Kasvit pyrkivät kasvamaan kohti valoa.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Valokasvit riippuvaisia suuresta valon määrästä.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Varjokasveilla isot lehdet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menestyvät varjossa.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2635200" y="3809160"/>
            <a:ext cx="4034520" cy="267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65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0" y="613080"/>
            <a:ext cx="35006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5.6 Solukot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366200"/>
            <a:ext cx="447768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pinta-,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yhteyttämis- 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johtosolukot.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4024080" y="7920"/>
            <a:ext cx="5119560" cy="669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154</TotalTime>
  <Application>LibreOffice/6.1.1.1$Linux_X86_64 LibreOffice_project/10$Build-1</Application>
  <Words>78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2015-08-22T03:55:40Z</dcterms:created>
  <dc:creator>Käyttäjä</dc:creator>
  <dc:description/>
  <dc:language>fi-FI</dc:language>
  <cp:lastModifiedBy>Käyttäjä</cp:lastModifiedBy>
  <dcterms:modified xsi:type="dcterms:W3CDTF">2017-12-24T07:24:57Z</dcterms:modified>
  <cp:revision>13</cp:revision>
  <dc:subject/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Näytössä katseltava diaesitys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