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3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67ebc23af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67ebc23afb_0_3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167ebc23afb_0_3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67ebc23afb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67ebc23afb_0_3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167ebc23afb_0_3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67ebc23af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67ebc23afb_0_4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167ebc23afb_0_4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67ebc23afb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67ebc23afb_0_5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167ebc23afb_0_5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67ebc23afb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67ebc23afb_0_5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67ebc23afb_0_5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/>
          <p:nvPr/>
        </p:nvSpPr>
        <p:spPr>
          <a:xfrm>
            <a:off x="1004100" y="12009025"/>
            <a:ext cx="12089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000">
                <a:latin typeface="Calibri"/>
                <a:ea typeface="Calibri"/>
                <a:cs typeface="Calibri"/>
                <a:sym typeface="Calibri"/>
              </a:rPr>
              <a:t>Forum Historia 6, Luku 12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8" name="Google Shape;78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" name="Google Shape;79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0" name="Google Shape;80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12. Kiina kohtaa muun maailman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Tietoisku: Kiinalaisten ja eurooppalaisten kohtaaminen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6</a:t>
            </a:r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Ennen 1500-lukua</a:t>
            </a:r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Yhteydet Kiinan ja Euroopan välillä olivat hyvin vähäiset ennen 1500-lukua.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Roomalaiset tekivät joitain kauppamatkoja Kiinaan.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Keskiajalla italialaisen Marco Polon teos levitti eurooppalaisille tietoa mongolien hallitsemasta Kiinasta.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1400-luvulla Kiina oli mahtava merivalta, joka teki purjehduksia aina Afrikan rannikolle saakka. Purjehdus kuitenkin kiellettiin, sillä sitä pidettiin turhana kulueränä ja yhteyksiä ulkomaailmaan heikkouden merkkinä.</a:t>
            </a:r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Eurooppalaiset saapuvat Kiinaan</a:t>
            </a:r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Portugalilaiset ensimmäisinä eurooppalaisina Kiinaan 1500-luvulla. Macaon saarelle perustettiin kauppatukikohta.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1500-luvulta alkaen katoliset munkit ja jesuiitat levittivät kristinuskoa Kiinaan. Kiina kuitenkin kielsi lähestystyön 1700-luvulla.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Eurooppalaiset kilpailivat vaikutusvallasta Kiinassa: myös hollantilaiset ja britit Kiinan markkinoille.</a:t>
            </a:r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Kaupan epätasapaino</a:t>
            </a:r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Eurooppalaiset ostivat Kiinasta posliinia, silkkiä ja teetä, mutta kiinalaisia eurooppalaiset tuotteet eivät kiinnostaneet.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Tästä syystä eurooppalaiset maksoivat tuotteet Amerikasta tuodulla hopealla ja kullalla.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Kiina alkoi rajoittaa ulkomaalaisten kaupankäyntiä Kiinassa 1700-luvulla.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Iso-Britannia alkoi tuoda Kiinaan oopiumia Intiasta.</a:t>
            </a:r>
            <a:endParaRPr/>
          </a:p>
          <a:p>
            <a:pPr marL="914400" lvl="1" indent="-571500" algn="l" rtl="0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Riippuvuusongelma paheni Kiinassa.</a:t>
            </a:r>
            <a:endParaRPr/>
          </a:p>
          <a:p>
            <a:pPr marL="914400" lvl="1" indent="-571500" algn="l" rtl="0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Kiina yritti rajoittaa tuontia.</a:t>
            </a:r>
            <a:endParaRPr/>
          </a:p>
          <a:p>
            <a:pPr marL="914400" lvl="1" indent="-571500" algn="l" rtl="0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Oopiumsodat (1839–1842 ja 1856–1860) johtivat Kiinan tappioon.</a:t>
            </a:r>
            <a:endParaRPr/>
          </a:p>
          <a:p>
            <a:pPr marL="914400" lvl="1" indent="-571500" algn="l" rtl="0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/>
              <a:t>Kiina joutui avaamaan satamiaan eurooppalaisille ja luovuttamaan Hong Kongin Isolle-Britannialle.</a:t>
            </a:r>
            <a:endParaRPr/>
          </a:p>
          <a:p>
            <a:pPr marL="0" lvl="0" indent="0" algn="just" rtl="0">
              <a:lnSpc>
                <a:spcPct val="118181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600"/>
          </a:p>
        </p:txBody>
      </p:sp>
      <p:sp>
        <p:nvSpPr>
          <p:cNvPr id="112" name="Google Shape;112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Keisarivalta horjuu</a:t>
            </a:r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Oopiumsotien jälkeen länsimaiden vaikutusvalta Kiinassa kasvoi.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Ulkovallat tukivat Taiping-kapinoissa </a:t>
            </a:r>
            <a:r>
              <a:rPr lang="fi-FI">
                <a:solidFill>
                  <a:srgbClr val="000000"/>
                </a:solidFill>
              </a:rPr>
              <a:t>(1850–1864)</a:t>
            </a:r>
            <a:r>
              <a:rPr lang="fi-FI"/>
              <a:t> ensin kapinallisia. Myöhemmin ne tukivat keisaria, sillä kapinat haittasivat kaupankäyntiä.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Liikehdintä ulkomaalaisten vaikutusvaltaa vastaan kärjistyi boksarikapinassa 1900. Eurooppalaisten, Yhdysvaltain ja Japanin joukot kukistivat kapinan.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Heikentynyt keisarivalta kukistui lopullisesti 1912.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Länsimaiset vaikutteet alkoivat levitä Kiinaan ja esimerkiksi Shanghaista tuli kansainvälinen metropoli.</a:t>
            </a:r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Kiina ja kolonialismi</a:t>
            </a:r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Kiina oli eräänlainen puolisiirtomaa.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Eurooppalaisilla oli rannikolla kauppatukikohtia ja kaupunkeja, joita he hallitsivat, mutta koko Kiinaa eurooppalaiset eivät saaneet haltuunsa.</a:t>
            </a:r>
            <a:endParaRPr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/>
              <a:t>Kiinalaiseen kulttuuriin myös suhtauduttiin Euroopassa arvostavammin kuin esimerkiksi afrikkalaiseen. Kiinalainen kulttuuri ja tiede olivatkin eurooppalaista edistyneempiä aina 1700-luvulle asti.</a:t>
            </a:r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Mukautettu</PresentationFormat>
  <Paragraphs>43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12. Kiina kohtaa muun maailman  Tietoisku: Kiinalaisten ja eurooppalaisten kohtaaminen</vt:lpstr>
      <vt:lpstr>Ennen 1500-lukua</vt:lpstr>
      <vt:lpstr>Eurooppalaiset saapuvat Kiinaan</vt:lpstr>
      <vt:lpstr>Kaupan epätasapaino</vt:lpstr>
      <vt:lpstr>Keisarivalta horjuu</vt:lpstr>
      <vt:lpstr>Kiina ja kolonialismi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Kaartinen Minna</dc:creator>
  <cp:lastModifiedBy>Kaartinen Minna</cp:lastModifiedBy>
  <cp:revision>1</cp:revision>
  <dcterms:modified xsi:type="dcterms:W3CDTF">2025-03-13T18:18:44Z</dcterms:modified>
</cp:coreProperties>
</file>