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4"/>
  </p:notesMasterIdLst>
  <p:sldIdLst>
    <p:sldId id="256" r:id="rId2"/>
    <p:sldId id="264" r:id="rId3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02305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12. Euroopan unionin talous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Virittely: Neljän vapauden kilpailu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Neljän vapauden kilpailu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857250" lvl="0" indent="-8572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/>
              <a:t>EU:ssa puhutaan </a:t>
            </a:r>
            <a:r>
              <a:rPr lang="fi-FI" i="1" dirty="0"/>
              <a:t>neljästä vapaudesta</a:t>
            </a:r>
            <a:r>
              <a:rPr lang="fi-FI" dirty="0"/>
              <a:t>. Vapauksilla tarkoitetaan sitä, että seuraavat asiat voivat liikkua jäsenvaltioiden välillä vapaasti:</a:t>
            </a:r>
          </a:p>
          <a:p>
            <a:pPr marL="1314450" lvl="1" indent="-8572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b="1" dirty="0"/>
              <a:t>tavarat</a:t>
            </a:r>
            <a:r>
              <a:rPr lang="fi-FI" dirty="0"/>
              <a:t> (ei tullimaksuja maiden välillä)</a:t>
            </a:r>
          </a:p>
          <a:p>
            <a:pPr marL="1314450" lvl="1" indent="-8572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b="1" dirty="0"/>
              <a:t>palvelut</a:t>
            </a:r>
            <a:r>
              <a:rPr lang="fi-FI" dirty="0"/>
              <a:t> (voi tilata mistä tahansa maasta)</a:t>
            </a:r>
          </a:p>
          <a:p>
            <a:pPr marL="1314450" lvl="1" indent="-8572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b="1" dirty="0"/>
              <a:t>ihmiset</a:t>
            </a:r>
            <a:r>
              <a:rPr lang="fi-FI" dirty="0"/>
              <a:t> (vain pieniä rajoituksia liikkumisessa)</a:t>
            </a:r>
          </a:p>
          <a:p>
            <a:pPr marL="1314450" lvl="1" indent="-8572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b="1" dirty="0"/>
              <a:t>pääomat</a:t>
            </a:r>
            <a:r>
              <a:rPr lang="fi-FI" dirty="0"/>
              <a:t> (eli raha)</a:t>
            </a:r>
          </a:p>
          <a:p>
            <a:pPr marL="857250" lvl="0" indent="-8572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/>
              <a:t>Keksikää ryhmittäin mahdollisimman monta erilaista hyötyä EU:n neljästä vapaudesta opettajan antamassa ajassa.</a:t>
            </a:r>
          </a:p>
          <a:p>
            <a:pPr marL="857250" lvl="0" indent="-8572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/>
              <a:t>Jos keksityt hyödyt ovat liian samankaltaisia, muut ryhmät voivat yhdessä sopia niiden kaatamisesta.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29855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102</Words>
  <Application>Microsoft Office PowerPoint</Application>
  <PresentationFormat>Mukautettu</PresentationFormat>
  <Paragraphs>13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Office-teema</vt:lpstr>
      <vt:lpstr>12. Euroopan unionin talous  Virittely: Neljän vapauden kilpailu</vt:lpstr>
      <vt:lpstr>Neljän vapauden kilpailu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1 Virittely</dc:title>
  <dc:creator>Mika Kortelainen</dc:creator>
  <cp:lastModifiedBy>Kaartinen Minna</cp:lastModifiedBy>
  <cp:revision>24</cp:revision>
  <dcterms:modified xsi:type="dcterms:W3CDTF">2023-10-31T08:02:04Z</dcterms:modified>
</cp:coreProperties>
</file>