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21"/>
    <p:restoredTop sz="94729"/>
  </p:normalViewPr>
  <p:slideViewPr>
    <p:cSldViewPr snapToGrid="0" snapToObjects="1">
      <p:cViewPr varScale="1">
        <p:scale>
          <a:sx n="76" d="100"/>
          <a:sy n="76" d="100"/>
        </p:scale>
        <p:origin x="77" y="17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oora Galla" userId="S::ngalla@univ.yo.oulu.fi::7237fcd7-0827-4c2f-be0e-db84051de44c" providerId="AD" clId="Web-{7B4C8C3A-6240-440C-9923-C074577E813A}"/>
    <pc:docChg chg="modSld">
      <pc:chgData name="Noora Galla" userId="S::ngalla@univ.yo.oulu.fi::7237fcd7-0827-4c2f-be0e-db84051de44c" providerId="AD" clId="Web-{7B4C8C3A-6240-440C-9923-C074577E813A}" dt="2021-11-16T07:28:29.563" v="185" actId="20577"/>
      <pc:docMkLst>
        <pc:docMk/>
      </pc:docMkLst>
      <pc:sldChg chg="modSp">
        <pc:chgData name="Noora Galla" userId="S::ngalla@univ.yo.oulu.fi::7237fcd7-0827-4c2f-be0e-db84051de44c" providerId="AD" clId="Web-{7B4C8C3A-6240-440C-9923-C074577E813A}" dt="2021-11-16T07:28:29.563" v="185" actId="20577"/>
        <pc:sldMkLst>
          <pc:docMk/>
          <pc:sldMk cId="1395908204" sldId="258"/>
        </pc:sldMkLst>
        <pc:spChg chg="mod">
          <ac:chgData name="Noora Galla" userId="S::ngalla@univ.yo.oulu.fi::7237fcd7-0827-4c2f-be0e-db84051de44c" providerId="AD" clId="Web-{7B4C8C3A-6240-440C-9923-C074577E813A}" dt="2021-11-16T07:28:29.563" v="185" actId="20577"/>
          <ac:spMkLst>
            <pc:docMk/>
            <pc:sldMk cId="1395908204" sldId="258"/>
            <ac:spMk id="3" creationId="{E5D54451-8B96-7944-BC14-6970BDB24717}"/>
          </ac:spMkLst>
        </pc:spChg>
      </pc:sldChg>
    </pc:docChg>
  </pc:docChgLst>
  <pc:docChgLst>
    <pc:chgData name="Noora Galla" userId="75718282-e393-47e9-900a-05535f201a04" providerId="ADAL" clId="{F4A28DE8-3DE6-4E22-ABF6-B2F2C6C5C914}"/>
    <pc:docChg chg="custSel addSld modSld">
      <pc:chgData name="Noora Galla" userId="75718282-e393-47e9-900a-05535f201a04" providerId="ADAL" clId="{F4A28DE8-3DE6-4E22-ABF6-B2F2C6C5C914}" dt="2023-01-31T07:25:09.101" v="1299" actId="20577"/>
      <pc:docMkLst>
        <pc:docMk/>
      </pc:docMkLst>
      <pc:sldChg chg="modSp mod">
        <pc:chgData name="Noora Galla" userId="75718282-e393-47e9-900a-05535f201a04" providerId="ADAL" clId="{F4A28DE8-3DE6-4E22-ABF6-B2F2C6C5C914}" dt="2023-01-31T07:25:09.101" v="1299" actId="20577"/>
        <pc:sldMkLst>
          <pc:docMk/>
          <pc:sldMk cId="2203220868" sldId="257"/>
        </pc:sldMkLst>
        <pc:spChg chg="mod">
          <ac:chgData name="Noora Galla" userId="75718282-e393-47e9-900a-05535f201a04" providerId="ADAL" clId="{F4A28DE8-3DE6-4E22-ABF6-B2F2C6C5C914}" dt="2023-01-31T07:25:09.101" v="1299" actId="20577"/>
          <ac:spMkLst>
            <pc:docMk/>
            <pc:sldMk cId="2203220868" sldId="257"/>
            <ac:spMk id="3" creationId="{17748E32-FE45-6F4E-B87F-4297F5B59F75}"/>
          </ac:spMkLst>
        </pc:spChg>
      </pc:sldChg>
      <pc:sldChg chg="modSp mod">
        <pc:chgData name="Noora Galla" userId="75718282-e393-47e9-900a-05535f201a04" providerId="ADAL" clId="{F4A28DE8-3DE6-4E22-ABF6-B2F2C6C5C914}" dt="2023-01-27T08:04:16.177" v="1045" actId="20577"/>
        <pc:sldMkLst>
          <pc:docMk/>
          <pc:sldMk cId="1395908204" sldId="258"/>
        </pc:sldMkLst>
        <pc:spChg chg="mod">
          <ac:chgData name="Noora Galla" userId="75718282-e393-47e9-900a-05535f201a04" providerId="ADAL" clId="{F4A28DE8-3DE6-4E22-ABF6-B2F2C6C5C914}" dt="2023-01-27T08:04:16.177" v="1045" actId="20577"/>
          <ac:spMkLst>
            <pc:docMk/>
            <pc:sldMk cId="1395908204" sldId="258"/>
            <ac:spMk id="3" creationId="{E5D54451-8B96-7944-BC14-6970BDB24717}"/>
          </ac:spMkLst>
        </pc:spChg>
      </pc:sldChg>
      <pc:sldChg chg="modSp add mod">
        <pc:chgData name="Noora Galla" userId="75718282-e393-47e9-900a-05535f201a04" providerId="ADAL" clId="{F4A28DE8-3DE6-4E22-ABF6-B2F2C6C5C914}" dt="2023-01-30T08:33:57.059" v="1159" actId="20577"/>
        <pc:sldMkLst>
          <pc:docMk/>
          <pc:sldMk cId="1579274611" sldId="259"/>
        </pc:sldMkLst>
        <pc:spChg chg="mod">
          <ac:chgData name="Noora Galla" userId="75718282-e393-47e9-900a-05535f201a04" providerId="ADAL" clId="{F4A28DE8-3DE6-4E22-ABF6-B2F2C6C5C914}" dt="2023-01-26T18:07:43.053" v="217" actId="20577"/>
          <ac:spMkLst>
            <pc:docMk/>
            <pc:sldMk cId="1579274611" sldId="259"/>
            <ac:spMk id="2" creationId="{80F9AAEB-B234-7047-9478-FDDEC26F061C}"/>
          </ac:spMkLst>
        </pc:spChg>
        <pc:spChg chg="mod">
          <ac:chgData name="Noora Galla" userId="75718282-e393-47e9-900a-05535f201a04" providerId="ADAL" clId="{F4A28DE8-3DE6-4E22-ABF6-B2F2C6C5C914}" dt="2023-01-30T08:33:57.059" v="1159" actId="20577"/>
          <ac:spMkLst>
            <pc:docMk/>
            <pc:sldMk cId="1579274611" sldId="259"/>
            <ac:spMk id="3" creationId="{E5D54451-8B96-7944-BC14-6970BDB2471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366DF-9437-F443-9C08-07E612D21A89}" type="datetimeFigureOut">
              <a:rPr lang="fi-FI" smtClean="0"/>
              <a:t>30.1.2023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9867D-1041-7541-9E7C-7AE3185558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21670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366DF-9437-F443-9C08-07E612D21A89}" type="datetimeFigureOut">
              <a:rPr lang="fi-FI" smtClean="0"/>
              <a:t>30.1.2023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9867D-1041-7541-9E7C-7AE3185558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8717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366DF-9437-F443-9C08-07E612D21A89}" type="datetimeFigureOut">
              <a:rPr lang="fi-FI" smtClean="0"/>
              <a:t>30.1.2023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9867D-1041-7541-9E7C-7AE3185558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3467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366DF-9437-F443-9C08-07E612D21A89}" type="datetimeFigureOut">
              <a:rPr lang="fi-FI" smtClean="0"/>
              <a:t>30.1.2023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9867D-1041-7541-9E7C-7AE3185558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5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366DF-9437-F443-9C08-07E612D21A89}" type="datetimeFigureOut">
              <a:rPr lang="fi-FI" smtClean="0"/>
              <a:t>30.1.2023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9867D-1041-7541-9E7C-7AE3185558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1713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366DF-9437-F443-9C08-07E612D21A89}" type="datetimeFigureOut">
              <a:rPr lang="fi-FI" smtClean="0"/>
              <a:t>30.1.2023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9867D-1041-7541-9E7C-7AE3185558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934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366DF-9437-F443-9C08-07E612D21A89}" type="datetimeFigureOut">
              <a:rPr lang="fi-FI" smtClean="0"/>
              <a:t>30.1.2023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9867D-1041-7541-9E7C-7AE3185558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340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366DF-9437-F443-9C08-07E612D21A89}" type="datetimeFigureOut">
              <a:rPr lang="fi-FI" smtClean="0"/>
              <a:t>30.1.2023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9867D-1041-7541-9E7C-7AE3185558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34141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366DF-9437-F443-9C08-07E612D21A89}" type="datetimeFigureOut">
              <a:rPr lang="fi-FI" smtClean="0"/>
              <a:t>30.1.2023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9867D-1041-7541-9E7C-7AE3185558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0984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366DF-9437-F443-9C08-07E612D21A89}" type="datetimeFigureOut">
              <a:rPr lang="fi-FI" smtClean="0"/>
              <a:t>30.1.2023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9867D-1041-7541-9E7C-7AE3185558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3796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366DF-9437-F443-9C08-07E612D21A89}" type="datetimeFigureOut">
              <a:rPr lang="fi-FI" smtClean="0"/>
              <a:t>30.1.2023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9867D-1041-7541-9E7C-7AE3185558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4046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4366DF-9437-F443-9C08-07E612D21A89}" type="datetimeFigureOut">
              <a:rPr lang="fi-FI" smtClean="0"/>
              <a:t>30.1.2023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9867D-1041-7541-9E7C-7AE3185558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721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F79D4ABC-AB76-AE48-AB44-690900D108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5368" y="2043663"/>
            <a:ext cx="6105194" cy="2031055"/>
          </a:xfrm>
        </p:spPr>
        <p:txBody>
          <a:bodyPr>
            <a:normAutofit/>
          </a:bodyPr>
          <a:lstStyle/>
          <a:p>
            <a:r>
              <a:rPr lang="fi-FI" dirty="0">
                <a:solidFill>
                  <a:srgbClr val="FFFFFF"/>
                </a:solidFill>
              </a:rPr>
              <a:t>Ympäristöprojekti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738CE38-1F31-094F-8A25-B5B97769EB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5368" y="4074718"/>
            <a:ext cx="6105194" cy="682079"/>
          </a:xfrm>
        </p:spPr>
        <p:txBody>
          <a:bodyPr>
            <a:normAutofit/>
          </a:bodyPr>
          <a:lstStyle/>
          <a:p>
            <a:endParaRPr lang="fi-FI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13895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FA67CD3-AB4E-4A7A-BEB8-53C445D8C4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726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7CF545F-9C2E-4446-97CD-AD92990C2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F9B32649-9E83-714B-B18D-BDEB009C70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0574" y="212088"/>
            <a:ext cx="4977976" cy="1454051"/>
          </a:xfrm>
        </p:spPr>
        <p:txBody>
          <a:bodyPr>
            <a:normAutofit/>
          </a:bodyPr>
          <a:lstStyle/>
          <a:p>
            <a:r>
              <a:rPr lang="fi-FI" dirty="0">
                <a:solidFill>
                  <a:srgbClr val="000000"/>
                </a:solidFill>
              </a:rPr>
              <a:t>Aihevaihtoehdot:</a:t>
            </a:r>
          </a:p>
        </p:txBody>
      </p:sp>
      <p:sp>
        <p:nvSpPr>
          <p:cNvPr id="14" name="Freeform 62">
            <a:extLst>
              <a:ext uri="{FF2B5EF4-FFF2-40B4-BE49-F238E27FC236}">
                <a16:creationId xmlns:a16="http://schemas.microsoft.com/office/drawing/2014/main" id="{339C8D78-A644-462F-B674-F440635E5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5000"/>
                  </a:schemeClr>
                </a:gs>
                <a:gs pos="100000">
                  <a:schemeClr val="bg2">
                    <a:lumMod val="8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Graphic 6" descr="Deciduous tree">
            <a:extLst>
              <a:ext uri="{FF2B5EF4-FFF2-40B4-BE49-F238E27FC236}">
                <a16:creationId xmlns:a16="http://schemas.microsoft.com/office/drawing/2014/main" id="{EF2ABE11-BB41-4142-9DBC-DC6F1C3833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0254" y="1629089"/>
            <a:ext cx="3620021" cy="3620021"/>
          </a:xfrm>
          <a:prstGeom prst="rect">
            <a:avLst/>
          </a:prstGeom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7748E32-FE45-6F4E-B87F-4297F5B59F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3" y="1878227"/>
            <a:ext cx="6101425" cy="4261354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fi-FI" sz="2400" dirty="0">
                <a:solidFill>
                  <a:srgbClr val="000000"/>
                </a:solidFill>
              </a:rPr>
              <a:t>1. Metsätalous</a:t>
            </a:r>
          </a:p>
          <a:p>
            <a:pPr marL="0" indent="0">
              <a:buNone/>
            </a:pPr>
            <a:r>
              <a:rPr lang="fi-FI" sz="2400" dirty="0">
                <a:solidFill>
                  <a:srgbClr val="000000"/>
                </a:solidFill>
              </a:rPr>
              <a:t>2. Liikenne</a:t>
            </a:r>
          </a:p>
          <a:p>
            <a:pPr marL="0" indent="0">
              <a:buNone/>
            </a:pPr>
            <a:r>
              <a:rPr lang="fi-FI" sz="2400" dirty="0">
                <a:solidFill>
                  <a:srgbClr val="000000"/>
                </a:solidFill>
              </a:rPr>
              <a:t>3. Järvien saastuminen/vesien rehevöityminen</a:t>
            </a:r>
          </a:p>
          <a:p>
            <a:pPr marL="0" indent="0">
              <a:buNone/>
            </a:pPr>
            <a:r>
              <a:rPr lang="fi-FI" sz="2400" dirty="0">
                <a:solidFill>
                  <a:srgbClr val="000000"/>
                </a:solidFill>
              </a:rPr>
              <a:t>4. Ruuantuotanto (maanviljely ja karjatalous)</a:t>
            </a:r>
          </a:p>
          <a:p>
            <a:pPr marL="0" indent="0">
              <a:buNone/>
            </a:pPr>
            <a:r>
              <a:rPr lang="fi-FI" sz="2400" dirty="0">
                <a:solidFill>
                  <a:srgbClr val="000000"/>
                </a:solidFill>
              </a:rPr>
              <a:t>5. Paperi- ja puuteollisuus</a:t>
            </a:r>
          </a:p>
          <a:p>
            <a:pPr marL="0" indent="0">
              <a:buNone/>
            </a:pPr>
            <a:r>
              <a:rPr lang="fi-FI" sz="2400" dirty="0">
                <a:solidFill>
                  <a:srgbClr val="000000"/>
                </a:solidFill>
              </a:rPr>
              <a:t>6. </a:t>
            </a:r>
            <a:r>
              <a:rPr lang="fi-FI" sz="2400">
                <a:solidFill>
                  <a:srgbClr val="000000"/>
                </a:solidFill>
              </a:rPr>
              <a:t>Kotitaloudet</a:t>
            </a:r>
            <a:endParaRPr lang="fi-FI" sz="24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fi-FI" sz="2400" dirty="0">
                <a:solidFill>
                  <a:srgbClr val="000000"/>
                </a:solidFill>
              </a:rPr>
              <a:t>7. Matkailu (lento- ja laivaliikenne)</a:t>
            </a:r>
          </a:p>
          <a:p>
            <a:pPr marL="0" indent="0">
              <a:buNone/>
            </a:pPr>
            <a:r>
              <a:rPr lang="fi-FI" sz="2400" dirty="0">
                <a:solidFill>
                  <a:srgbClr val="000000"/>
                </a:solidFill>
              </a:rPr>
              <a:t>9. Jätteet ja niiden käsittely</a:t>
            </a:r>
          </a:p>
          <a:p>
            <a:pPr marL="0" indent="0">
              <a:buNone/>
            </a:pPr>
            <a:r>
              <a:rPr lang="fi-FI" sz="2400" dirty="0">
                <a:solidFill>
                  <a:srgbClr val="000000"/>
                </a:solidFill>
              </a:rPr>
              <a:t>10. Öljy- ja muoviteollisuus</a:t>
            </a:r>
          </a:p>
        </p:txBody>
      </p:sp>
    </p:spTree>
    <p:extLst>
      <p:ext uri="{BB962C8B-B14F-4D97-AF65-F5344CB8AC3E}">
        <p14:creationId xmlns:p14="http://schemas.microsoft.com/office/powerpoint/2010/main" val="2203220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0F9AAEB-B234-7047-9478-FDDEC26F06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fi-FI" sz="4000" dirty="0">
                <a:solidFill>
                  <a:srgbClr val="FFFFFF"/>
                </a:solidFill>
              </a:rPr>
              <a:t>Ohjeet: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5D54451-8B96-7944-BC14-6970BDB247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5296" y="2278078"/>
            <a:ext cx="10184294" cy="4278112"/>
          </a:xfrm>
        </p:spPr>
        <p:txBody>
          <a:bodyPr anchor="ctr">
            <a:normAutofit fontScale="85000" lnSpcReduction="20000"/>
          </a:bodyPr>
          <a:lstStyle/>
          <a:p>
            <a:pPr algn="just"/>
            <a:r>
              <a:rPr lang="fi-FI" sz="2400" dirty="0"/>
              <a:t>Tehdään pareittain/ryhmissä ympäristöaiheesta projektityö (esim. PowerPoint-esitys)</a:t>
            </a:r>
          </a:p>
          <a:p>
            <a:pPr algn="just"/>
            <a:r>
              <a:rPr lang="fi-FI" sz="2400" dirty="0"/>
              <a:t>Vastaa projektityössä oman aiheesi osalta ainakin seuraaviin kohtiin erillisille dioille:</a:t>
            </a:r>
          </a:p>
          <a:p>
            <a:pPr algn="just">
              <a:buFont typeface="Wingdings" pitchFamily="2" charset="2"/>
              <a:buChar char="Ø"/>
            </a:pPr>
            <a:r>
              <a:rPr lang="fi-FI" sz="2400" dirty="0"/>
              <a:t> Johdatus aiheeseen ja yleistä tietoa aiheesta (4p)</a:t>
            </a:r>
            <a:endParaRPr lang="fi-FI" sz="2400" dirty="0">
              <a:cs typeface="Calibri"/>
            </a:endParaRPr>
          </a:p>
          <a:p>
            <a:pPr algn="just">
              <a:buFont typeface="Wingdings" pitchFamily="2" charset="2"/>
              <a:buChar char="Ø"/>
            </a:pPr>
            <a:r>
              <a:rPr lang="fi-FI" sz="2400" dirty="0"/>
              <a:t> Mitä päästöjä tai kuormitusta toiminnasta aiheutuu? Mistä päästöt johtuvat? (6p)</a:t>
            </a:r>
            <a:endParaRPr lang="fi-FI" sz="2400" dirty="0">
              <a:cs typeface="Calibri" panose="020F0502020204030204"/>
            </a:endParaRPr>
          </a:p>
          <a:p>
            <a:pPr algn="just">
              <a:buFont typeface="Wingdings" pitchFamily="2" charset="2"/>
              <a:buChar char="Ø"/>
            </a:pPr>
            <a:r>
              <a:rPr lang="fi-FI" sz="2400" dirty="0"/>
              <a:t> Miten toiminta vaikuttaa ympäristöön (maaperä, vesistöt, ilmasto)? (10p)</a:t>
            </a:r>
            <a:endParaRPr lang="fi-FI" sz="2400" dirty="0">
              <a:cs typeface="Calibri" panose="020F0502020204030204"/>
            </a:endParaRPr>
          </a:p>
          <a:p>
            <a:pPr algn="just">
              <a:buFont typeface="Wingdings" pitchFamily="2" charset="2"/>
              <a:buChar char="Ø"/>
            </a:pPr>
            <a:r>
              <a:rPr lang="fi-FI" sz="2400" dirty="0"/>
              <a:t> Miten ympäristövaikutuksia voisi estää/ennaltaehkäistä? (8p)</a:t>
            </a:r>
            <a:endParaRPr lang="fi-FI" sz="2400" dirty="0">
              <a:cs typeface="Calibri" panose="020F0502020204030204"/>
            </a:endParaRPr>
          </a:p>
          <a:p>
            <a:pPr algn="just">
              <a:buFont typeface="Wingdings" pitchFamily="2" charset="2"/>
              <a:buChar char="Ø"/>
            </a:pPr>
            <a:r>
              <a:rPr lang="fi-FI" sz="2400" dirty="0"/>
              <a:t> Miten sinä (tai esim. Suomi) voit vaikuttaa asiaan? (6p)</a:t>
            </a:r>
            <a:endParaRPr lang="fi-FI" sz="2400" dirty="0">
              <a:cs typeface="Calibri" panose="020F0502020204030204"/>
            </a:endParaRPr>
          </a:p>
          <a:p>
            <a:pPr marL="0" indent="0" algn="just">
              <a:buNone/>
            </a:pPr>
            <a:endParaRPr lang="fi-FI" sz="2400" dirty="0"/>
          </a:p>
          <a:p>
            <a:pPr algn="just"/>
            <a:r>
              <a:rPr lang="fi-FI" sz="2400" dirty="0" err="1"/>
              <a:t>Huom</a:t>
            </a:r>
            <a:r>
              <a:rPr lang="fi-FI" sz="2400" dirty="0"/>
              <a:t>! Muista merkitä lähteet! (2p)</a:t>
            </a:r>
            <a:endParaRPr lang="fi-FI" sz="2400" dirty="0">
              <a:cs typeface="Calibri"/>
            </a:endParaRPr>
          </a:p>
          <a:p>
            <a:pPr algn="just"/>
            <a:r>
              <a:rPr lang="fi-FI" sz="2400" dirty="0"/>
              <a:t>Muista myös esityksen visuaalisuus! (kuvat, värit, yms.) (4p)</a:t>
            </a:r>
          </a:p>
          <a:p>
            <a:pPr algn="just"/>
            <a:r>
              <a:rPr lang="fi-FI" sz="2400" dirty="0">
                <a:cs typeface="Calibri" panose="020F0502020204030204"/>
              </a:rPr>
              <a:t>Plussatehtävä: Etsi netistä uutinen projektityön aiheeseen liittyen ja esittele uutinen lyhyesti. (4p)</a:t>
            </a:r>
          </a:p>
          <a:p>
            <a:pPr marL="0" indent="0" algn="just">
              <a:buNone/>
            </a:pPr>
            <a:endParaRPr lang="fi-FI" sz="2400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395908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0F9AAEB-B234-7047-9478-FDDEC26F06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fi-FI" sz="4000" dirty="0">
                <a:solidFill>
                  <a:srgbClr val="FFFFFF"/>
                </a:solidFill>
              </a:rPr>
              <a:t>Arviointi: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5D54451-8B96-7944-BC14-6970BDB247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5296" y="2278078"/>
            <a:ext cx="10184294" cy="4278112"/>
          </a:xfrm>
        </p:spPr>
        <p:txBody>
          <a:bodyPr anchor="ctr">
            <a:normAutofit/>
          </a:bodyPr>
          <a:lstStyle/>
          <a:p>
            <a:pPr algn="just"/>
            <a:r>
              <a:rPr lang="fi-FI" sz="2400" dirty="0">
                <a:cs typeface="Calibri" panose="020F0502020204030204"/>
              </a:rPr>
              <a:t>Projektityöt esitetään ja esitysten aikana jokainen täyttää esityksistä koontimonisteen (10p), joka palautetaan opettajalle.</a:t>
            </a:r>
          </a:p>
          <a:p>
            <a:pPr algn="just"/>
            <a:r>
              <a:rPr lang="fi-FI" sz="2400" dirty="0">
                <a:cs typeface="Calibri" panose="020F0502020204030204"/>
              </a:rPr>
              <a:t>Projektityöstä tehdään itsearviointi ja vertaisarviointi ryhmäläisten kesken. Lisäksi opettaja arvioi työn pisteiden mukaisesti (diat, plussatehtävä, koontimoniste). </a:t>
            </a:r>
          </a:p>
        </p:txBody>
      </p:sp>
    </p:spTree>
    <p:extLst>
      <p:ext uri="{BB962C8B-B14F-4D97-AF65-F5344CB8AC3E}">
        <p14:creationId xmlns:p14="http://schemas.microsoft.com/office/powerpoint/2010/main" val="15792746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5943</TotalTime>
  <Words>221</Words>
  <Application>Microsoft Office PowerPoint</Application>
  <PresentationFormat>Laajakuva</PresentationFormat>
  <Paragraphs>26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Office-teema</vt:lpstr>
      <vt:lpstr>Ympäristöprojekti</vt:lpstr>
      <vt:lpstr>Aihevaihtoehdot:</vt:lpstr>
      <vt:lpstr>Ohjeet:</vt:lpstr>
      <vt:lpstr>Arviointi: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Ympäristöprojekti</dc:title>
  <dc:creator>Noora Galla</dc:creator>
  <cp:lastModifiedBy>Noora Galla</cp:lastModifiedBy>
  <cp:revision>40</cp:revision>
  <dcterms:created xsi:type="dcterms:W3CDTF">2020-09-05T18:37:35Z</dcterms:created>
  <dcterms:modified xsi:type="dcterms:W3CDTF">2023-01-31T07:25:29Z</dcterms:modified>
</cp:coreProperties>
</file>