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CB7B3D4-2E73-4214-97CF-73140D267570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5FC9D0-E5D2-4A5C-BC75-87AF745DA84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E8461C-EE33-4276-A3F1-68CA0E212D97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0E16789-98AF-494B-9476-FB626066A30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Läheiset</a:t>
            </a:r>
            <a:r>
              <a:rPr lang="fi-FI" baseline="0" dirty="0" smtClean="0"/>
              <a:t> ystävät, vanhemmat jne.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16789-98AF-494B-9476-FB626066A30C}" type="slidenum">
              <a:rPr lang="fi-FI" smtClean="0"/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Vähemmän</a:t>
            </a:r>
            <a:r>
              <a:rPr lang="fi-FI" baseline="0" dirty="0" smtClean="0"/>
              <a:t> läheiset ystävät, ystävien ystävät, työtoverit jne.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16789-98AF-494B-9476-FB626066A30C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Et tunne henkilöä </a:t>
            </a:r>
            <a:r>
              <a:rPr lang="fi-FI" dirty="0" err="1" smtClean="0"/>
              <a:t>lainkaan.Viralliset</a:t>
            </a:r>
            <a:r>
              <a:rPr lang="fi-FI" dirty="0" smtClean="0"/>
              <a:t> yhteydet.(Opettajat,</a:t>
            </a:r>
            <a:r>
              <a:rPr lang="fi-FI" baseline="0" dirty="0" smtClean="0"/>
              <a:t> viranomaiset, kaupat…). Huom. Älä käytä sukunimeä ”Cher Monsieur </a:t>
            </a:r>
            <a:r>
              <a:rPr lang="fi-FI" baseline="0" dirty="0" err="1" smtClean="0"/>
              <a:t>Durand</a:t>
            </a:r>
            <a:r>
              <a:rPr lang="fi-FI" baseline="0" dirty="0" smtClean="0"/>
              <a:t>”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16789-98AF-494B-9476-FB626066A30C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3CF2E-7C0A-4E72-B9FD-BC3767414E4F}" type="datetimeFigureOut">
              <a:rPr lang="fi-FI" smtClean="0"/>
              <a:t>28.4.2011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271DB-05D5-4FCC-8ACA-2A2B87A09BD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fi-FI" sz="2700" dirty="0" err="1" smtClean="0"/>
              <a:t>Coucou</a:t>
            </a:r>
            <a:r>
              <a:rPr lang="fi-FI" sz="2700" dirty="0" smtClean="0"/>
              <a:t> </a:t>
            </a:r>
            <a:r>
              <a:rPr lang="fi-FI" sz="2700" dirty="0" err="1" smtClean="0"/>
              <a:t>Lucie</a:t>
            </a:r>
            <a:r>
              <a:rPr lang="fi-FI" sz="2700" dirty="0" smtClean="0"/>
              <a:t>,				Rauma, le 27 </a:t>
            </a:r>
            <a:r>
              <a:rPr lang="fi-FI" sz="2700" dirty="0" err="1" smtClean="0"/>
              <a:t>avril</a:t>
            </a:r>
            <a:r>
              <a:rPr lang="fi-FI" sz="2700" smtClean="0"/>
              <a:t>  2011</a:t>
            </a:r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2700" dirty="0" err="1" smtClean="0"/>
              <a:t>Salut</a:t>
            </a:r>
            <a:r>
              <a:rPr lang="fi-FI" sz="2700" dirty="0" smtClean="0"/>
              <a:t> </a:t>
            </a:r>
            <a:r>
              <a:rPr lang="fi-FI" sz="2700" dirty="0" err="1" smtClean="0"/>
              <a:t>Luc</a:t>
            </a:r>
            <a:r>
              <a:rPr lang="fi-FI" sz="2700" dirty="0"/>
              <a:t>,</a:t>
            </a:r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2700" dirty="0" smtClean="0"/>
              <a:t>Cher </a:t>
            </a:r>
            <a:r>
              <a:rPr lang="fi-FI" sz="2700" dirty="0" err="1" smtClean="0"/>
              <a:t>Luc/Chère</a:t>
            </a:r>
            <a:r>
              <a:rPr lang="fi-FI" sz="2700" dirty="0" smtClean="0"/>
              <a:t> </a:t>
            </a:r>
            <a:r>
              <a:rPr lang="fi-FI" sz="2700" dirty="0" err="1" smtClean="0"/>
              <a:t>Lucie</a:t>
            </a:r>
            <a:r>
              <a:rPr lang="fi-FI" sz="2700" dirty="0" smtClean="0"/>
              <a:t>,	</a:t>
            </a:r>
            <a:br>
              <a:rPr lang="fi-FI" sz="2700" dirty="0" smtClean="0"/>
            </a:br>
            <a:r>
              <a:rPr lang="fi-FI" sz="2000" dirty="0" smtClean="0"/>
              <a:t>			</a:t>
            </a:r>
            <a:endParaRPr lang="fi-FI" sz="20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fi-FI" sz="2000" dirty="0"/>
              <a:t>	</a:t>
            </a:r>
            <a:r>
              <a:rPr lang="fi-FI" sz="2000" dirty="0" err="1" smtClean="0"/>
              <a:t>Comment</a:t>
            </a:r>
            <a:r>
              <a:rPr lang="fi-FI" sz="2000" dirty="0" smtClean="0"/>
              <a:t> </a:t>
            </a:r>
            <a:r>
              <a:rPr lang="fi-FI" sz="2000" dirty="0" err="1" smtClean="0"/>
              <a:t>vas-tu</a:t>
            </a:r>
            <a:r>
              <a:rPr lang="fi-FI" sz="2000" dirty="0" smtClean="0"/>
              <a:t>? La </a:t>
            </a:r>
            <a:r>
              <a:rPr lang="fi-FI" sz="2000" dirty="0" err="1" smtClean="0"/>
              <a:t>dernière</a:t>
            </a:r>
            <a:r>
              <a:rPr lang="fi-FI" sz="2000" dirty="0" smtClean="0"/>
              <a:t> </a:t>
            </a:r>
            <a:r>
              <a:rPr lang="fi-FI" sz="2000" dirty="0" err="1" smtClean="0"/>
              <a:t>fois</a:t>
            </a:r>
            <a:r>
              <a:rPr lang="fi-FI" sz="2000" dirty="0" smtClean="0"/>
              <a:t> </a:t>
            </a:r>
            <a:r>
              <a:rPr lang="fi-FI" sz="2000" dirty="0" err="1" smtClean="0"/>
              <a:t>qu’on</a:t>
            </a:r>
            <a:r>
              <a:rPr lang="fi-FI" sz="2000" dirty="0" smtClean="0"/>
              <a:t> </a:t>
            </a:r>
            <a:r>
              <a:rPr lang="fi-FI" sz="2000" dirty="0" err="1" smtClean="0"/>
              <a:t>s’est</a:t>
            </a:r>
            <a:r>
              <a:rPr lang="fi-FI" sz="2000" dirty="0" smtClean="0"/>
              <a:t> </a:t>
            </a:r>
            <a:r>
              <a:rPr lang="fi-FI" sz="2000" dirty="0" err="1" smtClean="0"/>
              <a:t>vus</a:t>
            </a:r>
            <a:r>
              <a:rPr lang="fi-FI" sz="2000" dirty="0" smtClean="0"/>
              <a:t> </a:t>
            </a:r>
            <a:r>
              <a:rPr lang="fi-FI" sz="2000" dirty="0" err="1" smtClean="0"/>
              <a:t>j’ai</a:t>
            </a:r>
            <a:r>
              <a:rPr lang="fi-FI" sz="2000" dirty="0" smtClean="0"/>
              <a:t> </a:t>
            </a:r>
            <a:r>
              <a:rPr lang="fi-FI" sz="2000" dirty="0" err="1" smtClean="0"/>
              <a:t>oublié</a:t>
            </a:r>
            <a:r>
              <a:rPr lang="fi-FI" sz="2000" dirty="0" smtClean="0"/>
              <a:t> de te </a:t>
            </a:r>
            <a:r>
              <a:rPr lang="fi-FI" sz="2000" dirty="0" err="1" smtClean="0"/>
              <a:t>demander</a:t>
            </a:r>
            <a:r>
              <a:rPr lang="fi-FI" sz="2000" dirty="0" smtClean="0"/>
              <a:t> </a:t>
            </a:r>
            <a:r>
              <a:rPr lang="fi-FI" sz="2000" dirty="0" err="1" smtClean="0"/>
              <a:t>une</a:t>
            </a:r>
            <a:r>
              <a:rPr lang="fi-FI" sz="2000" dirty="0" smtClean="0"/>
              <a:t> </a:t>
            </a:r>
            <a:r>
              <a:rPr lang="fi-FI" sz="2000" dirty="0" err="1" smtClean="0"/>
              <a:t>chose</a:t>
            </a:r>
            <a:r>
              <a:rPr lang="fi-FI" sz="2000" dirty="0" smtClean="0"/>
              <a:t>: </a:t>
            </a:r>
            <a:r>
              <a:rPr lang="fi-FI" sz="2000" dirty="0" err="1" smtClean="0"/>
              <a:t>ça</a:t>
            </a:r>
            <a:r>
              <a:rPr lang="fi-FI" sz="2000" dirty="0" smtClean="0"/>
              <a:t> te dis </a:t>
            </a:r>
            <a:r>
              <a:rPr lang="fi-FI" sz="2000" dirty="0" err="1" smtClean="0"/>
              <a:t>d’aller</a:t>
            </a:r>
            <a:r>
              <a:rPr lang="fi-FI" sz="2000" dirty="0" smtClean="0"/>
              <a:t> au </a:t>
            </a:r>
            <a:r>
              <a:rPr lang="fi-FI" sz="2000" dirty="0" err="1" smtClean="0"/>
              <a:t>ciné</a:t>
            </a:r>
            <a:r>
              <a:rPr lang="fi-FI" sz="2000" dirty="0" smtClean="0"/>
              <a:t> un de ces </a:t>
            </a:r>
            <a:r>
              <a:rPr lang="fi-FI" sz="2000" dirty="0" err="1" smtClean="0"/>
              <a:t>soirs</a:t>
            </a:r>
            <a:r>
              <a:rPr lang="fi-FI" sz="2000" dirty="0" smtClean="0"/>
              <a:t>? A </a:t>
            </a:r>
            <a:r>
              <a:rPr lang="fi-FI" sz="2000" dirty="0" err="1" smtClean="0"/>
              <a:t>Iso-Hannu</a:t>
            </a:r>
            <a:r>
              <a:rPr lang="fi-FI" sz="2000" dirty="0" smtClean="0"/>
              <a:t> il y a un </a:t>
            </a:r>
            <a:r>
              <a:rPr lang="fi-FI" sz="2000" dirty="0" err="1" smtClean="0"/>
              <a:t>très</a:t>
            </a:r>
            <a:r>
              <a:rPr lang="fi-FI" sz="2000" dirty="0" smtClean="0"/>
              <a:t> </a:t>
            </a:r>
            <a:r>
              <a:rPr lang="fi-FI" sz="2000" dirty="0" err="1" smtClean="0"/>
              <a:t>bon</a:t>
            </a:r>
            <a:r>
              <a:rPr lang="fi-FI" sz="2000" dirty="0" smtClean="0"/>
              <a:t> </a:t>
            </a:r>
            <a:r>
              <a:rPr lang="fi-FI" sz="2000" dirty="0" err="1" smtClean="0"/>
              <a:t>film</a:t>
            </a:r>
            <a:r>
              <a:rPr lang="fi-FI" sz="2000" dirty="0" smtClean="0"/>
              <a:t> </a:t>
            </a:r>
            <a:r>
              <a:rPr lang="fi-FI" sz="2000" dirty="0" err="1" smtClean="0"/>
              <a:t>dont</a:t>
            </a:r>
            <a:r>
              <a:rPr lang="fi-FI" sz="2000" dirty="0" smtClean="0"/>
              <a:t> </a:t>
            </a:r>
            <a:r>
              <a:rPr lang="fi-FI" sz="2000" dirty="0" err="1" smtClean="0"/>
              <a:t>je</a:t>
            </a:r>
            <a:r>
              <a:rPr lang="fi-FI" sz="2000" dirty="0" smtClean="0"/>
              <a:t> ne me </a:t>
            </a:r>
            <a:r>
              <a:rPr lang="fi-FI" sz="2000" dirty="0" err="1" smtClean="0"/>
              <a:t>souviens</a:t>
            </a:r>
            <a:r>
              <a:rPr lang="fi-FI" sz="2000" dirty="0" smtClean="0"/>
              <a:t> </a:t>
            </a:r>
            <a:r>
              <a:rPr lang="fi-FI" sz="2000" dirty="0" err="1" smtClean="0"/>
              <a:t>pas</a:t>
            </a:r>
            <a:r>
              <a:rPr lang="fi-FI" sz="2000" dirty="0" smtClean="0"/>
              <a:t> le nom. </a:t>
            </a:r>
            <a:r>
              <a:rPr lang="fi-FI" sz="2000" dirty="0" err="1" smtClean="0"/>
              <a:t>S’il</a:t>
            </a:r>
            <a:r>
              <a:rPr lang="fi-FI" sz="2000" dirty="0" smtClean="0"/>
              <a:t> te </a:t>
            </a:r>
            <a:r>
              <a:rPr lang="fi-FI" sz="2000" dirty="0" err="1" smtClean="0"/>
              <a:t>plâit</a:t>
            </a:r>
            <a:r>
              <a:rPr lang="fi-FI" sz="2000" dirty="0" smtClean="0"/>
              <a:t>, </a:t>
            </a:r>
            <a:r>
              <a:rPr lang="fi-FI" sz="2000" dirty="0" err="1" smtClean="0"/>
              <a:t>viens</a:t>
            </a:r>
            <a:r>
              <a:rPr lang="fi-FI" sz="2000" dirty="0" smtClean="0"/>
              <a:t> avec moi et </a:t>
            </a:r>
            <a:r>
              <a:rPr lang="fi-FI" sz="2000" dirty="0" err="1" smtClean="0"/>
              <a:t>réponds-moi</a:t>
            </a:r>
            <a:r>
              <a:rPr lang="fi-FI" sz="2000" dirty="0" smtClean="0"/>
              <a:t> </a:t>
            </a:r>
            <a:r>
              <a:rPr lang="fi-FI" sz="2000" dirty="0" err="1" smtClean="0"/>
              <a:t>vite</a:t>
            </a:r>
            <a:r>
              <a:rPr lang="fi-FI" sz="2000" dirty="0" smtClean="0"/>
              <a:t>! </a:t>
            </a:r>
            <a:r>
              <a:rPr lang="fi-FI" sz="2000" dirty="0" err="1" smtClean="0"/>
              <a:t>Je</a:t>
            </a:r>
            <a:r>
              <a:rPr lang="fi-FI" sz="2000" dirty="0" smtClean="0"/>
              <a:t> suis </a:t>
            </a:r>
            <a:r>
              <a:rPr lang="fi-FI" sz="2000" dirty="0" err="1" smtClean="0"/>
              <a:t>libre</a:t>
            </a:r>
            <a:r>
              <a:rPr lang="fi-FI" sz="2000" dirty="0" smtClean="0"/>
              <a:t> </a:t>
            </a:r>
            <a:r>
              <a:rPr lang="fi-FI" sz="2000" dirty="0" err="1" smtClean="0"/>
              <a:t>tous</a:t>
            </a:r>
            <a:r>
              <a:rPr lang="fi-FI" sz="2000" dirty="0" smtClean="0"/>
              <a:t> les </a:t>
            </a:r>
            <a:r>
              <a:rPr lang="fi-FI" sz="2000" dirty="0" err="1" smtClean="0"/>
              <a:t>soirs</a:t>
            </a:r>
            <a:r>
              <a:rPr lang="fi-FI" sz="2000" dirty="0" smtClean="0"/>
              <a:t> </a:t>
            </a:r>
            <a:r>
              <a:rPr lang="fi-FI" sz="2000" dirty="0" err="1" smtClean="0"/>
              <a:t>sauf</a:t>
            </a:r>
            <a:r>
              <a:rPr lang="fi-FI" sz="2000" dirty="0" smtClean="0"/>
              <a:t> le </a:t>
            </a:r>
            <a:r>
              <a:rPr lang="fi-FI" sz="2000" dirty="0" err="1" smtClean="0"/>
              <a:t>mercredi</a:t>
            </a:r>
            <a:r>
              <a:rPr lang="fi-FI" sz="2000" dirty="0" smtClean="0"/>
              <a:t>, </a:t>
            </a:r>
            <a:r>
              <a:rPr lang="fi-FI" sz="2000" dirty="0" err="1" smtClean="0"/>
              <a:t>car</a:t>
            </a:r>
            <a:r>
              <a:rPr lang="fi-FI" sz="2000" dirty="0" smtClean="0"/>
              <a:t> </a:t>
            </a:r>
            <a:r>
              <a:rPr lang="fi-FI" sz="2000" dirty="0" err="1" smtClean="0"/>
              <a:t>je</a:t>
            </a:r>
            <a:r>
              <a:rPr lang="fi-FI" sz="2000" dirty="0" smtClean="0"/>
              <a:t> </a:t>
            </a:r>
            <a:r>
              <a:rPr lang="fi-FI" sz="2000" dirty="0" err="1" smtClean="0"/>
              <a:t>joue</a:t>
            </a:r>
            <a:r>
              <a:rPr lang="fi-FI" sz="2000" dirty="0" smtClean="0"/>
              <a:t> au tennis.</a:t>
            </a:r>
          </a:p>
          <a:p>
            <a:pPr>
              <a:buNone/>
            </a:pPr>
            <a:endParaRPr lang="fi-FI" sz="2400" dirty="0" smtClean="0"/>
          </a:p>
          <a:p>
            <a:pPr>
              <a:buNone/>
            </a:pPr>
            <a:endParaRPr lang="fi-FI" sz="2400" dirty="0"/>
          </a:p>
          <a:p>
            <a:pPr>
              <a:buNone/>
            </a:pPr>
            <a:r>
              <a:rPr lang="fi-FI" sz="2400" dirty="0" err="1" smtClean="0"/>
              <a:t>Je</a:t>
            </a:r>
            <a:r>
              <a:rPr lang="fi-FI" sz="2400" dirty="0" smtClean="0"/>
              <a:t> </a:t>
            </a:r>
            <a:r>
              <a:rPr lang="fi-FI" sz="2400" dirty="0" err="1" smtClean="0"/>
              <a:t>t’embrasse</a:t>
            </a:r>
            <a:r>
              <a:rPr lang="fi-FI" sz="2400" dirty="0" smtClean="0"/>
              <a:t> (</a:t>
            </a:r>
            <a:r>
              <a:rPr lang="fi-FI" sz="2400" dirty="0" err="1" smtClean="0"/>
              <a:t>affectueusement</a:t>
            </a:r>
            <a:r>
              <a:rPr lang="fi-FI" sz="2400" dirty="0" smtClean="0"/>
              <a:t>)/</a:t>
            </a:r>
            <a:r>
              <a:rPr lang="fi-FI" sz="2400" dirty="0" err="1" smtClean="0"/>
              <a:t>Salut/Amicalement/Amitiés/Bisous/Bises</a:t>
            </a:r>
            <a:r>
              <a:rPr lang="fi-FI" sz="2400" dirty="0" smtClean="0"/>
              <a:t>,</a:t>
            </a:r>
          </a:p>
          <a:p>
            <a:pPr>
              <a:buNone/>
            </a:pPr>
            <a:r>
              <a:rPr lang="fi-FI" sz="2400" dirty="0" smtClean="0"/>
              <a:t>A plus (</a:t>
            </a:r>
            <a:r>
              <a:rPr lang="fi-FI" sz="2400" dirty="0" err="1" smtClean="0"/>
              <a:t>târd</a:t>
            </a:r>
            <a:r>
              <a:rPr lang="fi-FI" sz="2400" dirty="0" smtClean="0"/>
              <a:t>)/A </a:t>
            </a:r>
            <a:r>
              <a:rPr lang="fi-FI" sz="2400" dirty="0" err="1" smtClean="0"/>
              <a:t>bientôt</a:t>
            </a:r>
            <a:r>
              <a:rPr lang="fi-FI" sz="2400" dirty="0" smtClean="0"/>
              <a:t>,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err="1" smtClean="0"/>
              <a:t>Lise</a:t>
            </a:r>
            <a:endParaRPr lang="fi-FI" sz="2000" dirty="0" smtClean="0"/>
          </a:p>
          <a:p>
            <a:pPr>
              <a:buNone/>
            </a:pPr>
            <a:r>
              <a:rPr lang="fi-FI" sz="2000" dirty="0" err="1" smtClean="0"/>
              <a:t>Ps</a:t>
            </a:r>
            <a:r>
              <a:rPr lang="fi-FI" sz="2000" dirty="0" smtClean="0"/>
              <a:t>. </a:t>
            </a:r>
            <a:r>
              <a:rPr lang="fi-FI" sz="2000" dirty="0" err="1" smtClean="0"/>
              <a:t>Je</a:t>
            </a:r>
            <a:r>
              <a:rPr lang="fi-FI" sz="2000" dirty="0" smtClean="0"/>
              <a:t> </a:t>
            </a:r>
            <a:r>
              <a:rPr lang="fi-FI" sz="2000" dirty="0" err="1" smtClean="0"/>
              <a:t>crois</a:t>
            </a:r>
            <a:r>
              <a:rPr lang="fi-FI" sz="2000" dirty="0" smtClean="0"/>
              <a:t> </a:t>
            </a:r>
            <a:r>
              <a:rPr lang="fi-FI" sz="2000" dirty="0" err="1" smtClean="0"/>
              <a:t>que</a:t>
            </a:r>
            <a:r>
              <a:rPr lang="fi-FI" sz="2000" dirty="0" smtClean="0"/>
              <a:t> </a:t>
            </a:r>
            <a:r>
              <a:rPr lang="fi-FI" sz="2000" dirty="0" err="1" smtClean="0"/>
              <a:t>je</a:t>
            </a:r>
            <a:r>
              <a:rPr lang="fi-FI" sz="2000" dirty="0" smtClean="0"/>
              <a:t> suis </a:t>
            </a:r>
            <a:r>
              <a:rPr lang="fi-FI" sz="2000" dirty="0" err="1" smtClean="0"/>
              <a:t>tombée</a:t>
            </a:r>
            <a:r>
              <a:rPr lang="fi-FI" sz="2000" dirty="0" smtClean="0"/>
              <a:t> </a:t>
            </a:r>
            <a:r>
              <a:rPr lang="fi-FI" sz="2000" dirty="0" err="1" smtClean="0"/>
              <a:t>amoureuse</a:t>
            </a:r>
            <a:r>
              <a:rPr lang="fi-FI" sz="2000" dirty="0" smtClean="0"/>
              <a:t> de toi…</a:t>
            </a:r>
            <a:endParaRPr lang="fi-FI" sz="2000" dirty="0"/>
          </a:p>
          <a:p>
            <a:endParaRPr lang="fi-FI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i-FI" sz="2400" dirty="0" err="1" smtClean="0"/>
              <a:t>Bonjour</a:t>
            </a:r>
            <a:r>
              <a:rPr lang="fi-FI" sz="2400" dirty="0" smtClean="0"/>
              <a:t> Gérard/Gérard/</a:t>
            </a:r>
            <a:br>
              <a:rPr lang="fi-FI" sz="2400" dirty="0" smtClean="0"/>
            </a:br>
            <a:r>
              <a:rPr lang="fi-FI" sz="2400" dirty="0" smtClean="0"/>
              <a:t>Cher </a:t>
            </a:r>
            <a:r>
              <a:rPr lang="fi-FI" sz="2400" dirty="0" err="1" smtClean="0"/>
              <a:t>Monsieur/Chère</a:t>
            </a:r>
            <a:r>
              <a:rPr lang="fi-FI" sz="2400" dirty="0" smtClean="0"/>
              <a:t> </a:t>
            </a:r>
            <a:r>
              <a:rPr lang="fi-FI" sz="2400" dirty="0" err="1" smtClean="0"/>
              <a:t>Madame/Chère</a:t>
            </a:r>
            <a:r>
              <a:rPr lang="fi-FI" sz="2400" dirty="0" smtClean="0"/>
              <a:t> </a:t>
            </a:r>
            <a:r>
              <a:rPr lang="fi-FI" sz="2400" dirty="0" err="1" smtClean="0"/>
              <a:t>Mademoiselle</a:t>
            </a:r>
            <a:r>
              <a:rPr lang="fi-FI" sz="2400" dirty="0" smtClean="0"/>
              <a:t>,</a:t>
            </a:r>
            <a:br>
              <a:rPr lang="fi-FI" sz="2400" dirty="0" smtClean="0"/>
            </a:br>
            <a:r>
              <a:rPr lang="fi-FI" sz="2400" dirty="0" err="1" smtClean="0"/>
              <a:t>Mon</a:t>
            </a:r>
            <a:r>
              <a:rPr lang="fi-FI" sz="2400" dirty="0" smtClean="0"/>
              <a:t> </a:t>
            </a:r>
            <a:r>
              <a:rPr lang="fi-FI" sz="2400" dirty="0" err="1" smtClean="0"/>
              <a:t>cher</a:t>
            </a:r>
            <a:r>
              <a:rPr lang="fi-FI" sz="2400" dirty="0" smtClean="0"/>
              <a:t> </a:t>
            </a:r>
            <a:r>
              <a:rPr lang="fi-FI" sz="2400" dirty="0" err="1" smtClean="0"/>
              <a:t>frère/Ma</a:t>
            </a:r>
            <a:r>
              <a:rPr lang="fi-FI" sz="2400" dirty="0" smtClean="0"/>
              <a:t> </a:t>
            </a:r>
            <a:r>
              <a:rPr lang="fi-FI" sz="2400" dirty="0" err="1" smtClean="0"/>
              <a:t>chère</a:t>
            </a:r>
            <a:r>
              <a:rPr lang="fi-FI" sz="2400" dirty="0" smtClean="0"/>
              <a:t> </a:t>
            </a:r>
            <a:r>
              <a:rPr lang="fi-FI" sz="2400" dirty="0" err="1" smtClean="0"/>
              <a:t>tante</a:t>
            </a:r>
            <a:r>
              <a:rPr lang="fi-FI" sz="2400" dirty="0"/>
              <a:t>/</a:t>
            </a:r>
            <a:r>
              <a:rPr lang="fi-FI" sz="2400" dirty="0" smtClean="0"/>
              <a:t> </a:t>
            </a:r>
            <a:r>
              <a:rPr lang="fi-FI" sz="2400" dirty="0" err="1" smtClean="0"/>
              <a:t>Mon</a:t>
            </a:r>
            <a:r>
              <a:rPr lang="fi-FI" sz="2400" dirty="0" smtClean="0"/>
              <a:t> </a:t>
            </a:r>
            <a:r>
              <a:rPr lang="fi-FI" sz="2400" dirty="0" err="1" smtClean="0"/>
              <a:t>cher</a:t>
            </a:r>
            <a:r>
              <a:rPr lang="fi-FI" sz="2400" dirty="0" smtClean="0"/>
              <a:t> Bernard/ Cher Gérard, 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i-FI" sz="2400" dirty="0" smtClean="0"/>
          </a:p>
          <a:p>
            <a:pPr>
              <a:buNone/>
            </a:pPr>
            <a:r>
              <a:rPr lang="fi-FI" sz="2400" dirty="0" smtClean="0"/>
              <a:t>	</a:t>
            </a:r>
            <a:r>
              <a:rPr lang="fi-FI" sz="2000" dirty="0" err="1" smtClean="0"/>
              <a:t>Je</a:t>
            </a:r>
            <a:r>
              <a:rPr lang="fi-FI" sz="2000" dirty="0" smtClean="0"/>
              <a:t> </a:t>
            </a:r>
            <a:r>
              <a:rPr lang="fi-FI" sz="2000" dirty="0" err="1" smtClean="0"/>
              <a:t>vous</a:t>
            </a:r>
            <a:r>
              <a:rPr lang="fi-FI" sz="2000" dirty="0" smtClean="0"/>
              <a:t> </a:t>
            </a:r>
            <a:r>
              <a:rPr lang="fi-FI" sz="2000" dirty="0" err="1" smtClean="0"/>
              <a:t>invite</a:t>
            </a:r>
            <a:r>
              <a:rPr lang="fi-FI" sz="2000" dirty="0" smtClean="0"/>
              <a:t> à </a:t>
            </a:r>
            <a:r>
              <a:rPr lang="fi-FI" sz="2000" dirty="0" err="1" smtClean="0"/>
              <a:t>mon</a:t>
            </a:r>
            <a:r>
              <a:rPr lang="fi-FI" sz="2000" dirty="0" smtClean="0"/>
              <a:t> </a:t>
            </a:r>
            <a:r>
              <a:rPr lang="fi-FI" sz="2000" dirty="0" err="1" smtClean="0"/>
              <a:t>anniversaire</a:t>
            </a:r>
            <a:r>
              <a:rPr lang="fi-FI" sz="2000" dirty="0" smtClean="0"/>
              <a:t> </a:t>
            </a:r>
            <a:r>
              <a:rPr lang="fi-FI" sz="2000" dirty="0" err="1" smtClean="0"/>
              <a:t>qui</a:t>
            </a:r>
            <a:r>
              <a:rPr lang="fi-FI" sz="2000" dirty="0" smtClean="0"/>
              <a:t> aura </a:t>
            </a:r>
            <a:r>
              <a:rPr lang="fi-FI" sz="2000" dirty="0" err="1" smtClean="0"/>
              <a:t>lieu</a:t>
            </a:r>
            <a:r>
              <a:rPr lang="fi-FI" sz="2000" dirty="0" smtClean="0"/>
              <a:t> </a:t>
            </a:r>
            <a:r>
              <a:rPr lang="fi-FI" sz="2000" dirty="0" err="1" smtClean="0"/>
              <a:t>chez</a:t>
            </a:r>
            <a:r>
              <a:rPr lang="fi-FI" sz="2000" dirty="0" smtClean="0"/>
              <a:t> </a:t>
            </a:r>
            <a:r>
              <a:rPr lang="fi-FI" sz="2000" dirty="0" err="1" smtClean="0"/>
              <a:t>nous</a:t>
            </a:r>
            <a:r>
              <a:rPr lang="fi-FI" sz="2000" dirty="0" smtClean="0"/>
              <a:t> </a:t>
            </a:r>
            <a:r>
              <a:rPr lang="fi-FI" sz="2000" dirty="0" err="1" smtClean="0"/>
              <a:t>samedi</a:t>
            </a:r>
            <a:r>
              <a:rPr lang="fi-FI" sz="2000" dirty="0" smtClean="0"/>
              <a:t> le 15 </a:t>
            </a:r>
            <a:r>
              <a:rPr lang="fi-FI" sz="2000" dirty="0" err="1" smtClean="0"/>
              <a:t>mai</a:t>
            </a:r>
            <a:r>
              <a:rPr lang="fi-FI" sz="2000" dirty="0" smtClean="0"/>
              <a:t> à 20h. On </a:t>
            </a:r>
            <a:r>
              <a:rPr lang="fi-FI" sz="2000" dirty="0" err="1" smtClean="0"/>
              <a:t>vous</a:t>
            </a:r>
            <a:r>
              <a:rPr lang="fi-FI" sz="2000" dirty="0" smtClean="0"/>
              <a:t> </a:t>
            </a:r>
            <a:r>
              <a:rPr lang="fi-FI" sz="2000" dirty="0" err="1" smtClean="0"/>
              <a:t>offre</a:t>
            </a:r>
            <a:r>
              <a:rPr lang="fi-FI" sz="2000" dirty="0" smtClean="0"/>
              <a:t> un petit </a:t>
            </a:r>
            <a:r>
              <a:rPr lang="fi-FI" sz="2000" dirty="0" err="1" smtClean="0"/>
              <a:t>dîner</a:t>
            </a:r>
            <a:r>
              <a:rPr lang="fi-FI" sz="2000" dirty="0" smtClean="0"/>
              <a:t>, </a:t>
            </a:r>
            <a:r>
              <a:rPr lang="fi-FI" sz="2000" dirty="0" err="1" smtClean="0"/>
              <a:t>donc</a:t>
            </a:r>
            <a:r>
              <a:rPr lang="fi-FI" sz="2000" dirty="0" smtClean="0"/>
              <a:t> </a:t>
            </a:r>
            <a:r>
              <a:rPr lang="fi-FI" sz="2000" dirty="0" err="1" smtClean="0"/>
              <a:t>n’apportez</a:t>
            </a:r>
            <a:r>
              <a:rPr lang="fi-FI" sz="2000" dirty="0" smtClean="0"/>
              <a:t> </a:t>
            </a:r>
            <a:r>
              <a:rPr lang="fi-FI" sz="2000" dirty="0" err="1" smtClean="0"/>
              <a:t>rien</a:t>
            </a:r>
            <a:r>
              <a:rPr lang="fi-FI" sz="2000" dirty="0" smtClean="0"/>
              <a:t> </a:t>
            </a:r>
            <a:r>
              <a:rPr lang="fi-FI" sz="2000" dirty="0" err="1" smtClean="0"/>
              <a:t>d’autre</a:t>
            </a:r>
            <a:r>
              <a:rPr lang="fi-FI" sz="2000" dirty="0" smtClean="0"/>
              <a:t> </a:t>
            </a:r>
            <a:r>
              <a:rPr lang="fi-FI" sz="2000" dirty="0" err="1" smtClean="0"/>
              <a:t>que</a:t>
            </a:r>
            <a:r>
              <a:rPr lang="fi-FI" sz="2000" dirty="0" smtClean="0"/>
              <a:t> la </a:t>
            </a:r>
            <a:r>
              <a:rPr lang="fi-FI" sz="2000" dirty="0" err="1" smtClean="0"/>
              <a:t>faim</a:t>
            </a:r>
            <a:r>
              <a:rPr lang="fi-FI" sz="2000" dirty="0" smtClean="0"/>
              <a:t>.</a:t>
            </a:r>
            <a:endParaRPr lang="fi-FI" sz="2000" dirty="0"/>
          </a:p>
          <a:p>
            <a:endParaRPr lang="fi-FI" sz="2400" dirty="0" smtClean="0"/>
          </a:p>
          <a:p>
            <a:endParaRPr lang="fi-FI" sz="2400" dirty="0"/>
          </a:p>
          <a:p>
            <a:endParaRPr lang="fi-FI" sz="2400" dirty="0" smtClean="0"/>
          </a:p>
          <a:p>
            <a:pPr>
              <a:buNone/>
            </a:pPr>
            <a:r>
              <a:rPr lang="fi-FI" sz="2400" dirty="0" err="1" smtClean="0"/>
              <a:t>Bien</a:t>
            </a:r>
            <a:r>
              <a:rPr lang="fi-FI" sz="2400" dirty="0" smtClean="0"/>
              <a:t> </a:t>
            </a:r>
            <a:r>
              <a:rPr lang="fi-FI" sz="2400" dirty="0" err="1" smtClean="0"/>
              <a:t>amicalement/Amicalement/Amitiés/Cordialement/Bien</a:t>
            </a:r>
            <a:r>
              <a:rPr lang="fi-FI" sz="2400" dirty="0" smtClean="0"/>
              <a:t> à </a:t>
            </a:r>
            <a:r>
              <a:rPr lang="fi-FI" sz="2400" dirty="0" err="1" smtClean="0"/>
              <a:t>toi/Bien</a:t>
            </a:r>
            <a:r>
              <a:rPr lang="fi-FI" sz="2400" dirty="0" smtClean="0"/>
              <a:t> à </a:t>
            </a:r>
            <a:r>
              <a:rPr lang="fi-FI" sz="2400" dirty="0" err="1" smtClean="0"/>
              <a:t>vous</a:t>
            </a:r>
            <a:r>
              <a:rPr lang="fi-FI" sz="2400" dirty="0" smtClean="0"/>
              <a:t>, </a:t>
            </a:r>
          </a:p>
          <a:p>
            <a:pPr>
              <a:buNone/>
            </a:pPr>
            <a:r>
              <a:rPr lang="fi-FI" sz="2400" dirty="0" smtClean="0"/>
              <a:t>Tuija</a:t>
            </a:r>
            <a:endParaRPr lang="fi-FI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fi-FI" sz="2400" dirty="0" err="1" smtClean="0"/>
              <a:t>Monsieur/Madame/Mademoiselle/Messieurs</a:t>
            </a:r>
            <a:r>
              <a:rPr lang="fi-FI" sz="2400" dirty="0" smtClean="0"/>
              <a:t>,</a:t>
            </a:r>
            <a:br>
              <a:rPr lang="fi-FI" sz="2400" dirty="0" smtClean="0"/>
            </a:br>
            <a:r>
              <a:rPr lang="fi-FI" sz="2400" dirty="0" err="1" smtClean="0"/>
              <a:t>Bonjour</a:t>
            </a:r>
            <a:r>
              <a:rPr lang="fi-FI" sz="2400" dirty="0" smtClean="0"/>
              <a:t> Monsieur/Cher Monsieur,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dirty="0" smtClean="0"/>
              <a:t>      </a:t>
            </a:r>
            <a:r>
              <a:rPr lang="fi-FI" dirty="0" err="1" smtClean="0"/>
              <a:t>Je</a:t>
            </a:r>
            <a:r>
              <a:rPr lang="fi-FI" dirty="0" smtClean="0"/>
              <a:t> suis </a:t>
            </a:r>
            <a:r>
              <a:rPr lang="fi-FI" dirty="0" err="1" smtClean="0"/>
              <a:t>une</a:t>
            </a:r>
            <a:r>
              <a:rPr lang="fi-FI" dirty="0" smtClean="0"/>
              <a:t> </a:t>
            </a:r>
            <a:r>
              <a:rPr lang="fi-FI" dirty="0" err="1" smtClean="0"/>
              <a:t>étudiante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un </a:t>
            </a:r>
            <a:r>
              <a:rPr lang="fi-FI" dirty="0" err="1" smtClean="0"/>
              <a:t>licée</a:t>
            </a:r>
            <a:r>
              <a:rPr lang="fi-FI" dirty="0" smtClean="0"/>
              <a:t> en </a:t>
            </a:r>
            <a:r>
              <a:rPr lang="fi-FI" dirty="0" err="1" smtClean="0"/>
              <a:t>Finlande</a:t>
            </a:r>
            <a:r>
              <a:rPr lang="fi-FI" dirty="0" smtClean="0"/>
              <a:t> et </a:t>
            </a:r>
            <a:r>
              <a:rPr lang="fi-FI" dirty="0" err="1" smtClean="0"/>
              <a:t>j’aimerais</a:t>
            </a:r>
            <a:r>
              <a:rPr lang="fi-FI" dirty="0" smtClean="0"/>
              <a:t> </a:t>
            </a:r>
            <a:r>
              <a:rPr lang="fi-FI" dirty="0" err="1" smtClean="0"/>
              <a:t>savoir</a:t>
            </a:r>
            <a:r>
              <a:rPr lang="fi-FI" dirty="0" smtClean="0"/>
              <a:t> </a:t>
            </a:r>
            <a:r>
              <a:rPr lang="fi-FI" dirty="0" err="1" smtClean="0"/>
              <a:t>s’il</a:t>
            </a:r>
            <a:r>
              <a:rPr lang="fi-FI" dirty="0" smtClean="0"/>
              <a:t> </a:t>
            </a:r>
            <a:r>
              <a:rPr lang="fi-FI" dirty="0" err="1" smtClean="0"/>
              <a:t>est</a:t>
            </a:r>
            <a:r>
              <a:rPr lang="fi-FI" dirty="0" smtClean="0"/>
              <a:t> </a:t>
            </a:r>
            <a:r>
              <a:rPr lang="fi-FI" dirty="0" err="1" smtClean="0"/>
              <a:t>possible</a:t>
            </a:r>
            <a:r>
              <a:rPr lang="fi-FI" dirty="0" smtClean="0"/>
              <a:t> de </a:t>
            </a:r>
            <a:r>
              <a:rPr lang="fi-FI" dirty="0" err="1" smtClean="0"/>
              <a:t>faire</a:t>
            </a:r>
            <a:r>
              <a:rPr lang="fi-FI" dirty="0" smtClean="0"/>
              <a:t> un </a:t>
            </a:r>
            <a:r>
              <a:rPr lang="fi-FI" dirty="0" err="1" smtClean="0"/>
              <a:t>stage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</a:t>
            </a:r>
            <a:r>
              <a:rPr lang="fi-FI" dirty="0" err="1" smtClean="0"/>
              <a:t>votre</a:t>
            </a:r>
            <a:r>
              <a:rPr lang="fi-FI" dirty="0" smtClean="0"/>
              <a:t> </a:t>
            </a:r>
            <a:r>
              <a:rPr lang="fi-FI" dirty="0" err="1" smtClean="0"/>
              <a:t>lycée</a:t>
            </a:r>
            <a:r>
              <a:rPr lang="fi-FI" dirty="0" smtClean="0"/>
              <a:t> </a:t>
            </a:r>
            <a:r>
              <a:rPr lang="fi-FI" dirty="0" err="1" smtClean="0"/>
              <a:t>français</a:t>
            </a:r>
            <a:r>
              <a:rPr lang="fi-FI" dirty="0" smtClean="0"/>
              <a:t> </a:t>
            </a:r>
            <a:r>
              <a:rPr lang="fi-FI" dirty="0" err="1" smtClean="0"/>
              <a:t>pendant</a:t>
            </a:r>
            <a:r>
              <a:rPr lang="fi-FI" dirty="0" smtClean="0"/>
              <a:t> un </a:t>
            </a:r>
            <a:r>
              <a:rPr lang="fi-FI" dirty="0" err="1" smtClean="0"/>
              <a:t>mois</a:t>
            </a:r>
            <a:r>
              <a:rPr lang="fi-FI" dirty="0" smtClean="0"/>
              <a:t>. </a:t>
            </a:r>
            <a:r>
              <a:rPr lang="fi-FI" dirty="0" err="1" smtClean="0"/>
              <a:t>Sinon</a:t>
            </a:r>
            <a:r>
              <a:rPr lang="fi-FI" dirty="0" smtClean="0"/>
              <a:t>, </a:t>
            </a:r>
            <a:r>
              <a:rPr lang="fi-FI" dirty="0" err="1" smtClean="0"/>
              <a:t>serait-ce</a:t>
            </a:r>
            <a:r>
              <a:rPr lang="fi-FI" dirty="0" smtClean="0"/>
              <a:t> </a:t>
            </a:r>
            <a:r>
              <a:rPr lang="fi-FI" dirty="0" err="1" smtClean="0"/>
              <a:t>possible</a:t>
            </a:r>
            <a:r>
              <a:rPr lang="fi-FI" dirty="0" smtClean="0"/>
              <a:t> </a:t>
            </a:r>
            <a:r>
              <a:rPr lang="fi-FI" dirty="0" err="1" smtClean="0"/>
              <a:t>suivre</a:t>
            </a:r>
            <a:r>
              <a:rPr lang="fi-FI" dirty="0" smtClean="0"/>
              <a:t> un </a:t>
            </a:r>
            <a:r>
              <a:rPr lang="fi-FI" dirty="0" err="1" smtClean="0"/>
              <a:t>cour</a:t>
            </a:r>
            <a:r>
              <a:rPr lang="fi-FI" dirty="0" smtClean="0"/>
              <a:t> de </a:t>
            </a:r>
            <a:r>
              <a:rPr lang="fi-FI" dirty="0" err="1" smtClean="0"/>
              <a:t>langue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</a:t>
            </a:r>
            <a:r>
              <a:rPr lang="fi-FI" dirty="0" err="1" smtClean="0"/>
              <a:t>votre</a:t>
            </a:r>
            <a:r>
              <a:rPr lang="fi-FI" dirty="0" smtClean="0"/>
              <a:t> </a:t>
            </a:r>
            <a:r>
              <a:rPr lang="fi-FI" dirty="0" err="1" smtClean="0"/>
              <a:t>ville</a:t>
            </a:r>
            <a:r>
              <a:rPr lang="fi-FI" dirty="0" smtClean="0"/>
              <a:t>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/>
              <a:t>	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remercie</a:t>
            </a:r>
            <a:r>
              <a:rPr lang="fi-FI" dirty="0" smtClean="0"/>
              <a:t> </a:t>
            </a:r>
            <a:r>
              <a:rPr lang="fi-FI" dirty="0" err="1" smtClean="0"/>
              <a:t>d’avance</a:t>
            </a:r>
            <a:r>
              <a:rPr lang="fi-FI" dirty="0" smtClean="0"/>
              <a:t> </a:t>
            </a:r>
            <a:r>
              <a:rPr lang="fi-FI" dirty="0" err="1" smtClean="0"/>
              <a:t>pour</a:t>
            </a:r>
            <a:r>
              <a:rPr lang="fi-FI" dirty="0" smtClean="0"/>
              <a:t> ces </a:t>
            </a:r>
            <a:r>
              <a:rPr lang="fi-FI" dirty="0" err="1" smtClean="0"/>
              <a:t>informations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sz="3800" dirty="0" err="1" smtClean="0"/>
              <a:t>Sincèrement</a:t>
            </a:r>
            <a:r>
              <a:rPr lang="fi-FI" sz="3800" dirty="0" smtClean="0"/>
              <a:t> </a:t>
            </a:r>
            <a:r>
              <a:rPr lang="fi-FI" sz="3800" dirty="0" err="1" smtClean="0"/>
              <a:t>votre/Cordialement</a:t>
            </a:r>
            <a:r>
              <a:rPr lang="fi-FI" sz="3800" dirty="0" smtClean="0"/>
              <a:t>,</a:t>
            </a:r>
          </a:p>
          <a:p>
            <a:pPr>
              <a:buNone/>
            </a:pPr>
            <a:r>
              <a:rPr lang="fi-FI" sz="3800" dirty="0" smtClean="0"/>
              <a:t>Avec </a:t>
            </a:r>
            <a:r>
              <a:rPr lang="fi-FI" sz="3800" dirty="0" err="1" smtClean="0"/>
              <a:t>mes</a:t>
            </a:r>
            <a:r>
              <a:rPr lang="fi-FI" sz="3800" dirty="0" smtClean="0"/>
              <a:t> </a:t>
            </a:r>
            <a:r>
              <a:rPr lang="fi-FI" sz="3800" dirty="0" err="1" smtClean="0"/>
              <a:t>salutations</a:t>
            </a:r>
            <a:r>
              <a:rPr lang="fi-FI" sz="3800" dirty="0" smtClean="0"/>
              <a:t> </a:t>
            </a:r>
            <a:r>
              <a:rPr lang="fi-FI" sz="3800" dirty="0" err="1" smtClean="0"/>
              <a:t>distinguées</a:t>
            </a:r>
            <a:r>
              <a:rPr lang="fi-FI" sz="3800" dirty="0" smtClean="0"/>
              <a:t>,</a:t>
            </a:r>
          </a:p>
          <a:p>
            <a:pPr>
              <a:buNone/>
            </a:pPr>
            <a:r>
              <a:rPr lang="fi-FI" sz="3800" dirty="0" smtClean="0"/>
              <a:t>Avec </a:t>
            </a:r>
            <a:r>
              <a:rPr lang="fi-FI" sz="3800" dirty="0" err="1" smtClean="0"/>
              <a:t>mes</a:t>
            </a:r>
            <a:r>
              <a:rPr lang="fi-FI" sz="3800" dirty="0" smtClean="0"/>
              <a:t> </a:t>
            </a:r>
            <a:r>
              <a:rPr lang="fi-FI" sz="3800" dirty="0" err="1" smtClean="0"/>
              <a:t>remerciements</a:t>
            </a:r>
            <a:r>
              <a:rPr lang="fi-FI" sz="3800" dirty="0" smtClean="0"/>
              <a:t> (jos pyysit jotakin),</a:t>
            </a:r>
          </a:p>
          <a:p>
            <a:pPr>
              <a:buNone/>
            </a:pPr>
            <a:r>
              <a:rPr lang="fi-FI" sz="3800" dirty="0"/>
              <a:t>	</a:t>
            </a:r>
            <a:r>
              <a:rPr lang="fi-FI" sz="3800" dirty="0" smtClean="0"/>
              <a:t>Anne </a:t>
            </a:r>
            <a:r>
              <a:rPr lang="fi-FI" sz="3800" dirty="0" err="1" smtClean="0"/>
              <a:t>Margalida</a:t>
            </a:r>
            <a:endParaRPr lang="fi-FI" sz="3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90</Words>
  <Application>Microsoft Office PowerPoint</Application>
  <PresentationFormat>Näytössä katseltava diaesitys (4:3)</PresentationFormat>
  <Paragraphs>35</Paragraphs>
  <Slides>3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Coucou Lucie,    Rauma, le 27 avril  2011 Salut Luc, Cher Luc/Chère Lucie,     </vt:lpstr>
      <vt:lpstr>Bonjour Gérard/Gérard/ Cher Monsieur/Chère Madame/Chère Mademoiselle, Mon cher frère/Ma chère tante/ Mon cher Bernard/ Cher Gérard, </vt:lpstr>
      <vt:lpstr>Monsieur/Madame/Mademoiselle/Messieurs, Bonjour Monsieur/Cher Monsieur,</vt:lpstr>
    </vt:vector>
  </TitlesOfParts>
  <Company>Rauman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Salut Cher Luc/Chère Lucie,    Rauma, le 27 avril 2011</dc:title>
  <dc:creator>Opetustoimi</dc:creator>
  <cp:lastModifiedBy>Opetustoimi</cp:lastModifiedBy>
  <cp:revision>12</cp:revision>
  <dcterms:created xsi:type="dcterms:W3CDTF">2011-04-28T07:30:22Z</dcterms:created>
  <dcterms:modified xsi:type="dcterms:W3CDTF">2011-04-28T08:49:43Z</dcterms:modified>
</cp:coreProperties>
</file>