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9.xml.rels" ContentType="application/vnd.openxmlformats-package.relationships+xml"/>
  <Override PartName="/ppt/notesSlides/notesSlide9.xml" ContentType="application/vnd.openxmlformats-officedocument.presentationml.notes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5.jpeg" ContentType="image/jpeg"/>
  <Override PartName="/ppt/media/image14.png" ContentType="image/png"/>
  <Override PartName="/ppt/media/image13.png" ContentType="image/png"/>
  <Override PartName="/ppt/media/image12.png" ContentType="image/png"/>
  <Override PartName="/ppt/media/image4.png" ContentType="image/png"/>
  <Override PartName="/ppt/media/image2.jpeg" ContentType="image/jpeg"/>
  <Override PartName="/ppt/media/image3.png" ContentType="image/png"/>
  <Override PartName="/ppt/media/image11.png" ContentType="image/png"/>
  <Override PartName="/ppt/media/image1.jpeg" ContentType="image/jpeg"/>
  <Override PartName="/ppt/media/image6.png" ContentType="image/png"/>
  <Override PartName="/ppt/media/image5.png" ContentType="image/png"/>
  <Override PartName="/ppt/media/image10.png" ContentType="image/png"/>
  <Override PartName="/ppt/media/image9.jpeg" ContentType="image/jpeg"/>
  <Override PartName="/ppt/media/image7.png" ContentType="image/png"/>
  <Override PartName="/ppt/media/image8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Siirrä diaa napsauttamalla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i-FI" sz="2000" spc="-1" strike="noStrike">
                <a:latin typeface="Arial"/>
              </a:rPr>
              <a:t>Napsauta muokataksesi muistiinpanojen muotoilua</a:t>
            </a:r>
            <a:endParaRPr b="0" lang="fi-FI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i-FI" sz="1400" spc="-1" strike="noStrike">
                <a:latin typeface="Times New Roman"/>
              </a:rPr>
              <a:t> </a:t>
            </a:r>
            <a:endParaRPr b="0" lang="fi-FI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i-FI" sz="1400" spc="-1" strike="noStrike">
                <a:latin typeface="Times New Roman"/>
              </a:rPr>
              <a:t> </a:t>
            </a:r>
            <a:endParaRPr b="0" lang="fi-FI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i-FI" sz="1400" spc="-1" strike="noStrike">
                <a:latin typeface="Times New Roman"/>
              </a:rPr>
              <a:t> </a:t>
            </a:r>
            <a:endParaRPr b="0" lang="fi-FI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E484F40-7188-4C8F-AA63-BD73D78E6C0A}" type="slidenum">
              <a:rPr b="0" lang="fi-FI" sz="1400" spc="-1" strike="noStrike">
                <a:latin typeface="Times New Roman"/>
              </a:rPr>
              <a:t>1</a:t>
            </a:fld>
            <a:endParaRPr b="0" lang="fi-FI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fi-FI" sz="2000" spc="-1" strike="noStrike">
              <a:latin typeface="Arial"/>
            </a:endParaRPr>
          </a:p>
        </p:txBody>
      </p:sp>
      <p:sp>
        <p:nvSpPr>
          <p:cNvPr id="11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7BA4737-46F1-43F7-BF03-2B7DCF82E6C2}" type="slidenum">
              <a:rPr b="0" lang="fi-FI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fi-FI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403776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507960"/>
            <a:ext cx="8229240" cy="3490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403776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507960"/>
            <a:ext cx="8229240" cy="3490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4400" spc="-1" strike="noStrike" cap="all">
                <a:solidFill>
                  <a:srgbClr val="ffffff"/>
                </a:solidFill>
                <a:latin typeface="Arial"/>
              </a:rPr>
              <a:t>Kirjoita </a:t>
            </a:r>
            <a:br/>
            <a:r>
              <a:rPr b="1" lang="en-US" sz="4400" spc="-1" strike="noStrike" cap="all">
                <a:solidFill>
                  <a:srgbClr val="ffffff"/>
                </a:solidFill>
                <a:latin typeface="Arial"/>
              </a:rPr>
              <a:t>PÄÄotsikko tähän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Muokkaa jäsennyksen tekstimuotoa napsauttamalla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Toinen jäsennystaso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Kolmas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Neljäs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Viides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Kuudes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Seitsemäs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Otsikko tähän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Sisältö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2130480"/>
            <a:ext cx="793188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4400" spc="-1" strike="noStrike" cap="all">
                <a:solidFill>
                  <a:srgbClr val="ffffff"/>
                </a:solidFill>
                <a:latin typeface="Arial"/>
              </a:rPr>
              <a:t>4. SIENET LUOVAT METSÄN PERUSTAN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685800" y="4388040"/>
            <a:ext cx="7772040" cy="1250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Herkkusieni (ÄLÄ sekoita valkokärpässieneen!)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709560" y="1366920"/>
            <a:ext cx="7724880" cy="5114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Kanttarelli eli keltavahvero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0" name="Picture 2" descr=""/>
          <p:cNvPicPr/>
          <p:nvPr/>
        </p:nvPicPr>
        <p:blipFill>
          <a:blip r:embed="rId1"/>
          <a:stretch/>
        </p:blipFill>
        <p:spPr>
          <a:xfrm>
            <a:off x="845640" y="1706400"/>
            <a:ext cx="7095600" cy="450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Punakärpässieni on myrkyllinen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457200" y="1366200"/>
            <a:ext cx="822924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457200" y="1366200"/>
            <a:ext cx="3425040" cy="5140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4.3 Mitä sienet ovat?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457200" y="1366200"/>
            <a:ext cx="822924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Sienet eivät ole kasveja eikä eläimiä.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Ne muodostavat oman sienikunnan.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Picture 4" descr=""/>
          <p:cNvPicPr/>
          <p:nvPr/>
        </p:nvPicPr>
        <p:blipFill>
          <a:blip r:embed="rId1"/>
          <a:stretch/>
        </p:blipFill>
        <p:spPr>
          <a:xfrm>
            <a:off x="5702040" y="2905920"/>
            <a:ext cx="2904120" cy="3635280"/>
          </a:xfrm>
          <a:prstGeom prst="rect">
            <a:avLst/>
          </a:prstGeom>
          <a:ln>
            <a:noFill/>
          </a:ln>
        </p:spPr>
      </p:pic>
      <p:pic>
        <p:nvPicPr>
          <p:cNvPr id="87" name="Picture 2" descr=""/>
          <p:cNvPicPr/>
          <p:nvPr/>
        </p:nvPicPr>
        <p:blipFill>
          <a:blip r:embed="rId2"/>
          <a:stretch/>
        </p:blipFill>
        <p:spPr>
          <a:xfrm>
            <a:off x="457200" y="2954520"/>
            <a:ext cx="4823640" cy="3586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652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4.6 Symbioosi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457200" y="1366200"/>
            <a:ext cx="427716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Symbioosi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: molemmin puolinen hyöty puun ja sienen välillä.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Sieni antaa vettä ja ravinteita, puu sokeria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4734720" y="1616760"/>
            <a:ext cx="4190760" cy="2774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652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4.7 – 4.8 Hajottajat ja loiset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366200"/>
            <a:ext cx="549216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Hajottajat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saavat energian kuolleista eliöistä, mm. monet käävät.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Loinen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ottaa ravintonsa elävistä eliöistä, mm. monet käävät.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5962680" y="1366200"/>
            <a:ext cx="2723760" cy="3956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4.9 Erilaisia sieniä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457200" y="1338480"/>
            <a:ext cx="822924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Monilla metsän sienillä lakki ja jalka (mm. vahverot ja rouskut ovat helttasieniä, tatit pillisieniä).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Picture 4" descr=""/>
          <p:cNvPicPr/>
          <p:nvPr/>
        </p:nvPicPr>
        <p:blipFill>
          <a:blip r:embed="rId1"/>
          <a:stretch/>
        </p:blipFill>
        <p:spPr>
          <a:xfrm>
            <a:off x="829080" y="3219120"/>
            <a:ext cx="3466800" cy="2948760"/>
          </a:xfrm>
          <a:prstGeom prst="rect">
            <a:avLst/>
          </a:prstGeom>
          <a:ln>
            <a:noFill/>
          </a:ln>
        </p:spPr>
      </p:pic>
      <p:pic>
        <p:nvPicPr>
          <p:cNvPr id="99" name="Picture 2" descr=""/>
          <p:cNvPicPr/>
          <p:nvPr/>
        </p:nvPicPr>
        <p:blipFill>
          <a:blip r:embed="rId2"/>
          <a:stretch/>
        </p:blipFill>
        <p:spPr>
          <a:xfrm>
            <a:off x="4485600" y="3219120"/>
            <a:ext cx="4325040" cy="2948760"/>
          </a:xfrm>
          <a:prstGeom prst="rect">
            <a:avLst/>
          </a:prstGeom>
          <a:ln>
            <a:noFill/>
          </a:ln>
        </p:spPr>
      </p:pic>
      <p:sp>
        <p:nvSpPr>
          <p:cNvPr id="100" name="CustomShape 3"/>
          <p:cNvSpPr/>
          <p:nvPr/>
        </p:nvSpPr>
        <p:spPr>
          <a:xfrm>
            <a:off x="845640" y="6242400"/>
            <a:ext cx="2651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i-FI" sz="1800" spc="-1" strike="noStrike">
                <a:solidFill>
                  <a:srgbClr val="000000"/>
                </a:solidFill>
                <a:latin typeface="Arial"/>
              </a:rPr>
              <a:t>Kanttarelli ja herkkusieni</a:t>
            </a:r>
            <a:endParaRPr b="0" lang="fi-FI" sz="18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Muita sieniä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366200"/>
            <a:ext cx="822924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Käävät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Hiivat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Jäkälät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Picture 3" descr=""/>
          <p:cNvPicPr/>
          <p:nvPr/>
        </p:nvPicPr>
        <p:blipFill>
          <a:blip r:embed="rId1"/>
          <a:stretch/>
        </p:blipFill>
        <p:spPr>
          <a:xfrm>
            <a:off x="2666520" y="1503000"/>
            <a:ext cx="5173920" cy="3551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"/>
          <p:cNvPicPr/>
          <p:nvPr/>
        </p:nvPicPr>
        <p:blipFill>
          <a:blip r:embed="rId1"/>
          <a:stretch/>
        </p:blipFill>
        <p:spPr>
          <a:xfrm>
            <a:off x="689040" y="3953880"/>
            <a:ext cx="5663520" cy="2527200"/>
          </a:xfrm>
          <a:prstGeom prst="rect">
            <a:avLst/>
          </a:prstGeom>
          <a:ln>
            <a:noFill/>
          </a:ln>
        </p:spPr>
      </p:pic>
      <p:sp>
        <p:nvSpPr>
          <p:cNvPr id="105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Sienten keräys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57200" y="1366200"/>
            <a:ext cx="822924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Tunnista ruokasienet, jätä muut metsään!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Sienikori, sieniveitsi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Sienten käsittely ja valmistus: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Ryöppäys, kiehutus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Kuivaus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Pakastaminen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e-oppi-pp-master-v1.0.</Template>
  <TotalTime>58</TotalTime>
  <Application>LibreOffice/6.0.4.1$Linux_X86_64 LibreOffice_project/00m0$Build-1</Application>
  <Words>131</Words>
  <Paragraphs>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2015-08-22T03:55:40Z</dcterms:created>
  <dc:creator>Käyttäjä</dc:creator>
  <dc:description/>
  <dc:language>fi-FI</dc:language>
  <cp:lastModifiedBy/>
  <dcterms:modified xsi:type="dcterms:W3CDTF">2018-09-18T07:46:15Z</dcterms:modified>
  <cp:revision>11</cp:revision>
  <dc:subject/>
  <dc:title>PowerPoint-esitys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Näytössä katseltava diaesitys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