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6" r:id="rId1"/>
  </p:sldMasterIdLst>
  <p:notesMasterIdLst>
    <p:notesMasterId r:id="rId6"/>
  </p:notesMasterIdLst>
  <p:sldIdLst>
    <p:sldId id="256" r:id="rId2"/>
    <p:sldId id="263" r:id="rId3"/>
    <p:sldId id="262" r:id="rId4"/>
    <p:sldId id="261" r:id="rId5"/>
  </p:sldIdLst>
  <p:sldSz cx="24384000" cy="13716000"/>
  <p:notesSz cx="6794500" cy="9931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52"/>
    <p:restoredTop sz="94719"/>
  </p:normalViewPr>
  <p:slideViewPr>
    <p:cSldViewPr snapToGrid="0" snapToObjects="1">
      <p:cViewPr varScale="1">
        <p:scale>
          <a:sx n="74" d="100"/>
          <a:sy n="74" d="100"/>
        </p:scale>
        <p:origin x="248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44283" cy="4982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48645" y="0"/>
            <a:ext cx="2944283" cy="4982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433107"/>
            <a:ext cx="2944283" cy="4982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48645" y="9433107"/>
            <a:ext cx="2944283" cy="4982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fi-FI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3" name="Google Shape;8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6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30" name="Google Shape;13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0176038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6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30" name="Google Shape;13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7605890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6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30" name="Google Shape;13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9_Mukautettu asettelu">
  <p:cSld name="9_Mukautettu asettelu">
    <p:bg>
      <p:bgPr>
        <a:solidFill>
          <a:schemeClr val="dk2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2"/>
          <p:cNvSpPr txBox="1">
            <a:spLocks noGrp="1"/>
          </p:cNvSpPr>
          <p:nvPr>
            <p:ph type="title"/>
          </p:nvPr>
        </p:nvSpPr>
        <p:spPr>
          <a:xfrm>
            <a:off x="1676400" y="5766899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600"/>
              <a:buFont typeface="Calibri"/>
              <a:buNone/>
              <a:defRPr sz="9600" b="1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body" idx="1"/>
          </p:nvPr>
        </p:nvSpPr>
        <p:spPr>
          <a:xfrm>
            <a:off x="1676400" y="1771745"/>
            <a:ext cx="21031199" cy="1084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6600"/>
              <a:buFont typeface="Calibri"/>
              <a:buNone/>
              <a:defRPr sz="6600" b="1">
                <a:solidFill>
                  <a:schemeClr val="l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body" idx="2"/>
          </p:nvPr>
        </p:nvSpPr>
        <p:spPr>
          <a:xfrm>
            <a:off x="1676400" y="2856646"/>
            <a:ext cx="21031199" cy="1084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Calibri"/>
              <a:buNone/>
              <a:defRPr sz="4800">
                <a:solidFill>
                  <a:schemeClr val="l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8" name="Google Shape;18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204454" y="11772077"/>
            <a:ext cx="1804218" cy="99329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7_Mukautettu asettelu">
  <p:cSld name="7_Mukautettu asettelu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5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199" cy="8145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marL="914400" lvl="1" indent="-571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400"/>
              <a:buChar char="•"/>
              <a:defRPr sz="5400"/>
            </a:lvl2pPr>
            <a:lvl3pPr marL="1371600" lvl="2" indent="-533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Char char="•"/>
              <a:defRPr sz="4800"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5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41" name="Google Shape;41;p5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4_Image Half Full">
  <p:cSld name="4_Image Half Full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6"/>
          <p:cNvSpPr txBox="1">
            <a:spLocks noGrp="1"/>
          </p:cNvSpPr>
          <p:nvPr>
            <p:ph type="title"/>
          </p:nvPr>
        </p:nvSpPr>
        <p:spPr>
          <a:xfrm>
            <a:off x="1649187" y="730250"/>
            <a:ext cx="21463873" cy="162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" name="Google Shape;45;p6"/>
          <p:cNvSpPr/>
          <p:nvPr/>
        </p:nvSpPr>
        <p:spPr>
          <a:xfrm>
            <a:off x="8404703" y="4080086"/>
            <a:ext cx="3941487" cy="696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24"/>
              <a:buFont typeface="Arial"/>
              <a:buNone/>
            </a:pPr>
            <a:endParaRPr sz="3024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" name="Google Shape;46;p6"/>
          <p:cNvSpPr txBox="1">
            <a:spLocks noGrp="1"/>
          </p:cNvSpPr>
          <p:nvPr>
            <p:ph type="body" idx="1"/>
          </p:nvPr>
        </p:nvSpPr>
        <p:spPr>
          <a:xfrm>
            <a:off x="1676400" y="3061052"/>
            <a:ext cx="10069463" cy="83372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marL="914400" lvl="1" indent="-571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400"/>
              <a:buChar char="•"/>
              <a:defRPr sz="5400"/>
            </a:lvl2pPr>
            <a:lvl3pPr marL="1371600" lvl="2" indent="-533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Char char="•"/>
              <a:defRPr sz="4800"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body" idx="2"/>
          </p:nvPr>
        </p:nvSpPr>
        <p:spPr>
          <a:xfrm>
            <a:off x="13041150" y="3061052"/>
            <a:ext cx="10069463" cy="83372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marL="914400" lvl="1" indent="-571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400"/>
              <a:buChar char="•"/>
              <a:defRPr sz="5400"/>
            </a:lvl2pPr>
            <a:lvl3pPr marL="1371600" lvl="2" indent="-533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Char char="•"/>
              <a:defRPr sz="4800"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sldNum" idx="12"/>
          </p:nvPr>
        </p:nvSpPr>
        <p:spPr>
          <a:xfrm>
            <a:off x="17624213" y="12255499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49" name="Google Shape;49;p6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8_Image Half Full">
  <p:cSld name="8_Image Half Full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7"/>
          <p:cNvSpPr>
            <a:spLocks noGrp="1"/>
          </p:cNvSpPr>
          <p:nvPr>
            <p:ph type="pic" idx="2"/>
          </p:nvPr>
        </p:nvSpPr>
        <p:spPr>
          <a:xfrm>
            <a:off x="1" y="0"/>
            <a:ext cx="10923814" cy="13716000"/>
          </a:xfrm>
          <a:prstGeom prst="rect">
            <a:avLst/>
          </a:prstGeom>
          <a:noFill/>
          <a:ln>
            <a:noFill/>
          </a:ln>
        </p:spPr>
      </p:sp>
      <p:sp>
        <p:nvSpPr>
          <p:cNvPr id="52" name="Google Shape;52;p7"/>
          <p:cNvSpPr txBox="1">
            <a:spLocks noGrp="1"/>
          </p:cNvSpPr>
          <p:nvPr>
            <p:ph type="title"/>
          </p:nvPr>
        </p:nvSpPr>
        <p:spPr>
          <a:xfrm>
            <a:off x="11381014" y="730250"/>
            <a:ext cx="11732046" cy="21831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4" name="Google Shape;54;p7"/>
          <p:cNvSpPr txBox="1">
            <a:spLocks noGrp="1"/>
          </p:cNvSpPr>
          <p:nvPr>
            <p:ph type="body" idx="1"/>
          </p:nvPr>
        </p:nvSpPr>
        <p:spPr>
          <a:xfrm>
            <a:off x="11381015" y="3536295"/>
            <a:ext cx="11732048" cy="86910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5" name="Google Shape;55;p7"/>
          <p:cNvSpPr txBox="1">
            <a:spLocks noGrp="1"/>
          </p:cNvSpPr>
          <p:nvPr>
            <p:ph type="sldNum" idx="12"/>
          </p:nvPr>
        </p:nvSpPr>
        <p:spPr>
          <a:xfrm>
            <a:off x="17624213" y="1232166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56" name="Google Shape;56;p7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4_Image Half Full">
  <p:cSld name="14_Image Half Full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8"/>
          <p:cNvSpPr txBox="1">
            <a:spLocks noGrp="1"/>
          </p:cNvSpPr>
          <p:nvPr>
            <p:ph type="title"/>
          </p:nvPr>
        </p:nvSpPr>
        <p:spPr>
          <a:xfrm>
            <a:off x="832756" y="493828"/>
            <a:ext cx="22789244" cy="19391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8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0" name="Google Shape;60;p8"/>
          <p:cNvSpPr txBox="1">
            <a:spLocks noGrp="1"/>
          </p:cNvSpPr>
          <p:nvPr>
            <p:ph type="body" idx="1"/>
          </p:nvPr>
        </p:nvSpPr>
        <p:spPr>
          <a:xfrm>
            <a:off x="826867" y="7677767"/>
            <a:ext cx="5231176" cy="37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1" name="Google Shape;61;p8"/>
          <p:cNvSpPr>
            <a:spLocks noGrp="1"/>
          </p:cNvSpPr>
          <p:nvPr>
            <p:ph type="pic" idx="2"/>
          </p:nvPr>
        </p:nvSpPr>
        <p:spPr>
          <a:xfrm>
            <a:off x="827319" y="2680426"/>
            <a:ext cx="5231176" cy="4749872"/>
          </a:xfrm>
          <a:prstGeom prst="rect">
            <a:avLst/>
          </a:prstGeom>
          <a:noFill/>
          <a:ln>
            <a:noFill/>
          </a:ln>
        </p:spPr>
      </p:sp>
      <p:sp>
        <p:nvSpPr>
          <p:cNvPr id="62" name="Google Shape;62;p8"/>
          <p:cNvSpPr txBox="1">
            <a:spLocks noGrp="1"/>
          </p:cNvSpPr>
          <p:nvPr>
            <p:ph type="body" idx="3"/>
          </p:nvPr>
        </p:nvSpPr>
        <p:spPr>
          <a:xfrm>
            <a:off x="6652041" y="7677767"/>
            <a:ext cx="5231176" cy="37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3" name="Google Shape;63;p8"/>
          <p:cNvSpPr>
            <a:spLocks noGrp="1"/>
          </p:cNvSpPr>
          <p:nvPr>
            <p:ph type="pic" idx="4"/>
          </p:nvPr>
        </p:nvSpPr>
        <p:spPr>
          <a:xfrm>
            <a:off x="6652493" y="2680426"/>
            <a:ext cx="5231176" cy="4749872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8"/>
          <p:cNvSpPr txBox="1">
            <a:spLocks noGrp="1"/>
          </p:cNvSpPr>
          <p:nvPr>
            <p:ph type="body" idx="5"/>
          </p:nvPr>
        </p:nvSpPr>
        <p:spPr>
          <a:xfrm>
            <a:off x="12511727" y="7677767"/>
            <a:ext cx="5231176" cy="37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5" name="Google Shape;65;p8"/>
          <p:cNvSpPr>
            <a:spLocks noGrp="1"/>
          </p:cNvSpPr>
          <p:nvPr>
            <p:ph type="pic" idx="6"/>
          </p:nvPr>
        </p:nvSpPr>
        <p:spPr>
          <a:xfrm>
            <a:off x="12512179" y="2680426"/>
            <a:ext cx="5231176" cy="4749872"/>
          </a:xfrm>
          <a:prstGeom prst="rect">
            <a:avLst/>
          </a:prstGeom>
          <a:noFill/>
          <a:ln>
            <a:noFill/>
          </a:ln>
        </p:spPr>
      </p:sp>
      <p:sp>
        <p:nvSpPr>
          <p:cNvPr id="66" name="Google Shape;66;p8"/>
          <p:cNvSpPr txBox="1">
            <a:spLocks noGrp="1"/>
          </p:cNvSpPr>
          <p:nvPr>
            <p:ph type="body" idx="7"/>
          </p:nvPr>
        </p:nvSpPr>
        <p:spPr>
          <a:xfrm>
            <a:off x="18390370" y="7677767"/>
            <a:ext cx="5231176" cy="37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7" name="Google Shape;67;p8"/>
          <p:cNvSpPr>
            <a:spLocks noGrp="1"/>
          </p:cNvSpPr>
          <p:nvPr>
            <p:ph type="pic" idx="8"/>
          </p:nvPr>
        </p:nvSpPr>
        <p:spPr>
          <a:xfrm>
            <a:off x="18390823" y="2680426"/>
            <a:ext cx="5231176" cy="4749872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8"/>
          <p:cNvSpPr txBox="1">
            <a:spLocks noGrp="1"/>
          </p:cNvSpPr>
          <p:nvPr>
            <p:ph type="sldNum" idx="12"/>
          </p:nvPr>
        </p:nvSpPr>
        <p:spPr>
          <a:xfrm>
            <a:off x="18076984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69" name="Google Shape;69;p8"/>
          <p:cNvSpPr txBox="1">
            <a:spLocks noGrp="1"/>
          </p:cNvSpPr>
          <p:nvPr>
            <p:ph type="ftr" idx="11"/>
          </p:nvPr>
        </p:nvSpPr>
        <p:spPr>
          <a:xfrm>
            <a:off x="820615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2_Image Half Full">
  <p:cSld name="22_Image Half Full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9"/>
          <p:cNvSpPr txBox="1">
            <a:spLocks noGrp="1"/>
          </p:cNvSpPr>
          <p:nvPr>
            <p:ph type="title"/>
          </p:nvPr>
        </p:nvSpPr>
        <p:spPr>
          <a:xfrm>
            <a:off x="832756" y="493828"/>
            <a:ext cx="22789244" cy="19391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9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3" name="Google Shape;73;p9"/>
          <p:cNvSpPr txBox="1">
            <a:spLocks noGrp="1"/>
          </p:cNvSpPr>
          <p:nvPr>
            <p:ph type="body" idx="1"/>
          </p:nvPr>
        </p:nvSpPr>
        <p:spPr>
          <a:xfrm>
            <a:off x="772971" y="4437888"/>
            <a:ext cx="10959888" cy="6585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4" name="Google Shape;74;p9"/>
          <p:cNvSpPr txBox="1">
            <a:spLocks noGrp="1"/>
          </p:cNvSpPr>
          <p:nvPr>
            <p:ph type="body" idx="2"/>
          </p:nvPr>
        </p:nvSpPr>
        <p:spPr>
          <a:xfrm>
            <a:off x="12595591" y="4463288"/>
            <a:ext cx="10959888" cy="6585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9"/>
          <p:cNvSpPr txBox="1">
            <a:spLocks noGrp="1"/>
          </p:cNvSpPr>
          <p:nvPr>
            <p:ph type="body" idx="3"/>
          </p:nvPr>
        </p:nvSpPr>
        <p:spPr>
          <a:xfrm>
            <a:off x="772920" y="3184914"/>
            <a:ext cx="10960608" cy="9976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75757"/>
              </a:buClr>
              <a:buSzPts val="4800"/>
              <a:buFont typeface="Calibri"/>
              <a:buNone/>
              <a:defRPr sz="4800" b="1">
                <a:solidFill>
                  <a:srgbClr val="575757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6" name="Google Shape;76;p9"/>
          <p:cNvSpPr txBox="1">
            <a:spLocks noGrp="1"/>
          </p:cNvSpPr>
          <p:nvPr>
            <p:ph type="body" idx="4"/>
          </p:nvPr>
        </p:nvSpPr>
        <p:spPr>
          <a:xfrm>
            <a:off x="12590711" y="3221626"/>
            <a:ext cx="11020318" cy="9976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75757"/>
              </a:buClr>
              <a:buSzPts val="4800"/>
              <a:buFont typeface="Calibri"/>
              <a:buNone/>
              <a:defRPr sz="4800" b="1">
                <a:solidFill>
                  <a:srgbClr val="575757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cxnSp>
        <p:nvCxnSpPr>
          <p:cNvPr id="77" name="Google Shape;77;p9"/>
          <p:cNvCxnSpPr/>
          <p:nvPr/>
        </p:nvCxnSpPr>
        <p:spPr>
          <a:xfrm>
            <a:off x="768588" y="4204109"/>
            <a:ext cx="10964271" cy="0"/>
          </a:xfrm>
          <a:prstGeom prst="straightConnector1">
            <a:avLst/>
          </a:prstGeom>
          <a:noFill/>
          <a:ln w="88900" cap="flat" cmpd="sng">
            <a:solidFill>
              <a:srgbClr val="575757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78" name="Google Shape;78;p9"/>
          <p:cNvCxnSpPr/>
          <p:nvPr/>
        </p:nvCxnSpPr>
        <p:spPr>
          <a:xfrm>
            <a:off x="12591208" y="4204109"/>
            <a:ext cx="10964271" cy="0"/>
          </a:xfrm>
          <a:prstGeom prst="straightConnector1">
            <a:avLst/>
          </a:prstGeom>
          <a:noFill/>
          <a:ln w="88900" cap="flat" cmpd="sng">
            <a:solidFill>
              <a:srgbClr val="575757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79" name="Google Shape;79;p9"/>
          <p:cNvSpPr txBox="1">
            <a:spLocks noGrp="1"/>
          </p:cNvSpPr>
          <p:nvPr>
            <p:ph type="sldNum" idx="12"/>
          </p:nvPr>
        </p:nvSpPr>
        <p:spPr>
          <a:xfrm>
            <a:off x="18076984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80" name="Google Shape;80;p9"/>
          <p:cNvSpPr txBox="1">
            <a:spLocks noGrp="1"/>
          </p:cNvSpPr>
          <p:nvPr>
            <p:ph type="ftr" idx="11"/>
          </p:nvPr>
        </p:nvSpPr>
        <p:spPr>
          <a:xfrm>
            <a:off x="832756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1676400" y="3651250"/>
            <a:ext cx="21031199" cy="814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533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508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sldNum" idx="12"/>
          </p:nvPr>
        </p:nvSpPr>
        <p:spPr>
          <a:xfrm>
            <a:off x="17275656" y="12255499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1" r:id="rId2"/>
    <p:sldLayoutId id="2147483652" r:id="rId3"/>
    <p:sldLayoutId id="2147483653" r:id="rId4"/>
    <p:sldLayoutId id="2147483654" r:id="rId5"/>
    <p:sldLayoutId id="2147483655" r:id="rId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A87E"/>
        </a:solidFill>
        <a:effectLst/>
      </p:bgPr>
    </p:bg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0"/>
          <p:cNvSpPr txBox="1">
            <a:spLocks noGrp="1"/>
          </p:cNvSpPr>
          <p:nvPr>
            <p:ph type="title"/>
          </p:nvPr>
        </p:nvSpPr>
        <p:spPr>
          <a:xfrm>
            <a:off x="1676400" y="5766899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libri"/>
              <a:buNone/>
            </a:pPr>
            <a:r>
              <a:rPr lang="fi-FI" dirty="0"/>
              <a:t>8. Lapset ensin!</a:t>
            </a:r>
            <a:br>
              <a:rPr lang="fi-FI" dirty="0"/>
            </a:br>
            <a:br>
              <a:rPr lang="fi-FI" dirty="0"/>
            </a:br>
            <a:r>
              <a:rPr lang="fi-FI" dirty="0"/>
              <a:t>Tietoisku: Lapsen isyyden vahvistaminen ja kumoaminen</a:t>
            </a:r>
            <a:endParaRPr dirty="0"/>
          </a:p>
        </p:txBody>
      </p:sp>
      <p:sp>
        <p:nvSpPr>
          <p:cNvPr id="86" name="Google Shape;86;p10"/>
          <p:cNvSpPr txBox="1">
            <a:spLocks noGrp="1"/>
          </p:cNvSpPr>
          <p:nvPr>
            <p:ph type="body" idx="2"/>
          </p:nvPr>
        </p:nvSpPr>
        <p:spPr>
          <a:xfrm>
            <a:off x="1676400" y="2856646"/>
            <a:ext cx="21031199" cy="1084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Calibri"/>
              <a:buNone/>
            </a:pPr>
            <a:r>
              <a:rPr lang="fi-FI" dirty="0"/>
              <a:t>4</a:t>
            </a:r>
            <a:endParaRPr dirty="0"/>
          </a:p>
        </p:txBody>
      </p:sp>
      <p:sp>
        <p:nvSpPr>
          <p:cNvPr id="87" name="Google Shape;87;p10"/>
          <p:cNvSpPr txBox="1">
            <a:spLocks noGrp="1"/>
          </p:cNvSpPr>
          <p:nvPr>
            <p:ph type="body" idx="1"/>
          </p:nvPr>
        </p:nvSpPr>
        <p:spPr>
          <a:xfrm>
            <a:off x="1676400" y="1771745"/>
            <a:ext cx="21031199" cy="1084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600"/>
              <a:buFont typeface="Calibri"/>
              <a:buNone/>
            </a:pPr>
            <a:r>
              <a:rPr lang="fi-FI" dirty="0"/>
              <a:t>Forum Yhteiskuntaoppi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5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</a:pPr>
            <a:r>
              <a:rPr lang="fi-FI" dirty="0"/>
              <a:t>Isyyden vahvistaminen</a:t>
            </a:r>
          </a:p>
        </p:txBody>
      </p:sp>
      <p:sp>
        <p:nvSpPr>
          <p:cNvPr id="133" name="Google Shape;133;p15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199" cy="8145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857250" lvl="0" indent="-857250">
              <a:spcBef>
                <a:spcPts val="0"/>
              </a:spcBef>
              <a:buFont typeface="Arial"/>
              <a:buChar char="•"/>
            </a:pPr>
            <a:r>
              <a:rPr lang="fi-FI" dirty="0"/>
              <a:t>Avioliitossa isyyttä ei tarvitse vahvistaa, aviopuoliso on automaattisesti lapsen isä (isyysolettama).</a:t>
            </a:r>
          </a:p>
          <a:p>
            <a:pPr marL="857250" lvl="0" indent="-857250">
              <a:spcBef>
                <a:spcPts val="0"/>
              </a:spcBef>
              <a:buFont typeface="Arial"/>
              <a:buChar char="•"/>
            </a:pPr>
            <a:r>
              <a:rPr lang="fi-FI" dirty="0"/>
              <a:t>Avoliitossa lapsen isä voi tunnustaa isyytensä</a:t>
            </a:r>
          </a:p>
          <a:p>
            <a:pPr marL="1314450" lvl="1" indent="-857250">
              <a:spcBef>
                <a:spcPts val="0"/>
              </a:spcBef>
            </a:pPr>
            <a:r>
              <a:rPr lang="fi-FI" dirty="0"/>
              <a:t>ennen lapsen syntymää äitiysneuvolassa, jossa myös äidin on oltava paikalla ja molempien on todistettava henkilöllisyytensä</a:t>
            </a:r>
          </a:p>
          <a:p>
            <a:pPr marL="1314450" lvl="1" indent="-857250">
              <a:spcBef>
                <a:spcPts val="0"/>
              </a:spcBef>
            </a:pPr>
            <a:r>
              <a:rPr lang="fi-FI" dirty="0"/>
              <a:t>lapsen syntymän jälkeen tunnustamisen vastaanottajalle, esimerkiksi lastenvalvojalle, joka toimittaa tarvittavat tiedot Digi- ja väestötietovirastoon, jossa isyys vahvistetaan.</a:t>
            </a:r>
          </a:p>
        </p:txBody>
      </p:sp>
      <p:sp>
        <p:nvSpPr>
          <p:cNvPr id="134" name="Google Shape;134;p15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fld id="{00000000-1234-1234-1234-123412341234}" type="slidenum">
              <a:rPr lang="fi-FI"/>
              <a:t>2</a:t>
            </a:fld>
            <a:endParaRPr/>
          </a:p>
        </p:txBody>
      </p:sp>
      <p:sp>
        <p:nvSpPr>
          <p:cNvPr id="135" name="Google Shape;135;p15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fi-FI" dirty="0"/>
              <a:t>Forum Yhteiskuntaoppi 4, Luku 8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827617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5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</a:pPr>
            <a:r>
              <a:rPr lang="fi-FI" dirty="0"/>
              <a:t>Lapsen isyys hedelmöityshoidon yhteydessä</a:t>
            </a:r>
          </a:p>
        </p:txBody>
      </p:sp>
      <p:sp>
        <p:nvSpPr>
          <p:cNvPr id="133" name="Google Shape;133;p15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199" cy="8145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20000"/>
          </a:bodyPr>
          <a:lstStyle/>
          <a:p>
            <a:pPr marL="857250" lvl="0" indent="-857250">
              <a:spcBef>
                <a:spcPts val="0"/>
              </a:spcBef>
              <a:buFont typeface="Arial"/>
              <a:buChar char="•"/>
            </a:pPr>
            <a:r>
              <a:rPr lang="fi-FI" dirty="0"/>
              <a:t>Jos lapsi syntyy avioliitossa hedelmöityshoidon avulla, aviomies on automaattisesti lapsen isä.</a:t>
            </a:r>
          </a:p>
          <a:p>
            <a:pPr marL="857250" lvl="0" indent="-857250">
              <a:spcBef>
                <a:spcPts val="0"/>
              </a:spcBef>
              <a:buFont typeface="Arial"/>
              <a:buChar char="•"/>
            </a:pPr>
            <a:r>
              <a:rPr lang="fi-FI" dirty="0"/>
              <a:t>Jos henkilö on saanut yhdessä lapsen äidin kanssa hedelmöityshoitoa ja lapsi syntyy hedelmöityshoidon avulla, henkilön isyys vahvistetaan Digi- ja väestötietoviraston päätöksellä. Tämä edellyttää, että henkilö on isänä antanut kirjallisen suostumuksensa hedelmöityshoitoon.</a:t>
            </a:r>
          </a:p>
          <a:p>
            <a:pPr marL="857250" lvl="0" indent="-857250">
              <a:spcBef>
                <a:spcPts val="0"/>
              </a:spcBef>
              <a:buFont typeface="Arial"/>
              <a:buChar char="•"/>
            </a:pPr>
            <a:r>
              <a:rPr lang="fi-FI" dirty="0"/>
              <a:t>Kun hedelmöityshoitoa on annettu vain lapsen äidille, henkilön isyys voidaan vahvistaa:</a:t>
            </a:r>
          </a:p>
          <a:p>
            <a:pPr marL="1314450" lvl="1" indent="-857250">
              <a:spcBef>
                <a:spcPts val="0"/>
              </a:spcBef>
            </a:pPr>
            <a:r>
              <a:rPr lang="fi-FI" dirty="0"/>
              <a:t>jos henkilö on kirjallisesti suostunut isyyden vahvistamiseen luovuttaessaan siittiöitä</a:t>
            </a:r>
          </a:p>
          <a:p>
            <a:pPr marL="1314450" lvl="1" indent="-857250">
              <a:spcBef>
                <a:spcPts val="0"/>
              </a:spcBef>
            </a:pPr>
            <a:r>
              <a:rPr lang="fi-FI" dirty="0"/>
              <a:t>jos henkilö on yhteisymmärryksessä lapsen äidin kanssa kirjallisesti sopinut, että isyys vahvistetaan hoidon jälkeen.</a:t>
            </a:r>
          </a:p>
        </p:txBody>
      </p:sp>
      <p:sp>
        <p:nvSpPr>
          <p:cNvPr id="134" name="Google Shape;134;p15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fld id="{00000000-1234-1234-1234-123412341234}" type="slidenum">
              <a:rPr lang="fi-FI"/>
              <a:t>3</a:t>
            </a:fld>
            <a:endParaRPr/>
          </a:p>
        </p:txBody>
      </p:sp>
      <p:sp>
        <p:nvSpPr>
          <p:cNvPr id="135" name="Google Shape;135;p15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fi-FI" dirty="0"/>
              <a:t>Forum Yhteiskuntaoppi 4, Luku 8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616748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5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</a:pPr>
            <a:r>
              <a:rPr lang="fi-FI" dirty="0"/>
              <a:t>Isyyden kumoaminen</a:t>
            </a:r>
          </a:p>
        </p:txBody>
      </p:sp>
      <p:sp>
        <p:nvSpPr>
          <p:cNvPr id="133" name="Google Shape;133;p15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199" cy="8145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857250" lvl="0" indent="-857250">
              <a:spcBef>
                <a:spcPts val="0"/>
              </a:spcBef>
              <a:buFont typeface="Arial"/>
              <a:buChar char="•"/>
            </a:pPr>
            <a:r>
              <a:rPr lang="fi-FI" dirty="0"/>
              <a:t>Joku muu mies kuin lapsen äidin aviomies tunnustaa avioliiton aikana syntyneen lapsen omaksi lapsekseen. Lapsen äidin ja tämän aviomiehen pitää hyväksyä tämä.</a:t>
            </a:r>
          </a:p>
          <a:p>
            <a:pPr marL="857250" lvl="0" indent="-857250">
              <a:spcBef>
                <a:spcPts val="0"/>
              </a:spcBef>
              <a:buFont typeface="Arial"/>
              <a:buChar char="•"/>
            </a:pPr>
            <a:r>
              <a:rPr lang="fi-FI" dirty="0"/>
              <a:t>Aviopari pyytää lastenvalvojaa selvittämään isyyden ennen kuin lapsi on kuuden kuukauden ikäinen. Selvitys tehdään DNA-tutkimuksella.</a:t>
            </a:r>
          </a:p>
        </p:txBody>
      </p:sp>
      <p:sp>
        <p:nvSpPr>
          <p:cNvPr id="134" name="Google Shape;134;p15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fld id="{00000000-1234-1234-1234-123412341234}" type="slidenum">
              <a:rPr lang="fi-FI"/>
              <a:t>4</a:t>
            </a:fld>
            <a:endParaRPr/>
          </a:p>
        </p:txBody>
      </p:sp>
      <p:sp>
        <p:nvSpPr>
          <p:cNvPr id="135" name="Google Shape;135;p15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fi-FI" dirty="0"/>
              <a:t>Forum Yhteiskuntaoppi 4, Luku 8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eema">
  <a:themeElements>
    <a:clrScheme name="Opeaineisto">
      <a:dk1>
        <a:srgbClr val="202020"/>
      </a:dk1>
      <a:lt1>
        <a:srgbClr val="FFFFFF"/>
      </a:lt1>
      <a:dk2>
        <a:srgbClr val="006BB3"/>
      </a:dk2>
      <a:lt2>
        <a:srgbClr val="E7E6E6"/>
      </a:lt2>
      <a:accent1>
        <a:srgbClr val="0096DB"/>
      </a:accent1>
      <a:accent2>
        <a:srgbClr val="009FAD"/>
      </a:accent2>
      <a:accent3>
        <a:srgbClr val="51A300"/>
      </a:accent3>
      <a:accent4>
        <a:srgbClr val="8E7BD3"/>
      </a:accent4>
      <a:accent5>
        <a:srgbClr val="E00000"/>
      </a:accent5>
      <a:accent6>
        <a:srgbClr val="FA6400"/>
      </a:accent6>
      <a:hlink>
        <a:srgbClr val="006BB3"/>
      </a:hlink>
      <a:folHlink>
        <a:srgbClr val="2092C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230</Words>
  <Application>Microsoft Macintosh PowerPoint</Application>
  <PresentationFormat>Mukautettu</PresentationFormat>
  <Paragraphs>23</Paragraphs>
  <Slides>4</Slides>
  <Notes>4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Office-teema</vt:lpstr>
      <vt:lpstr>8. Lapset ensin!  Tietoisku: Lapsen isyyden vahvistaminen ja kumoaminen</vt:lpstr>
      <vt:lpstr>Isyyden vahvistaminen</vt:lpstr>
      <vt:lpstr>Lapsen isyys hedelmöityshoidon yhteydessä</vt:lpstr>
      <vt:lpstr>Isyyden kumoaminen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&lt;Luvun nimi&gt;  &lt;DIASARJAN OTSIKK0&gt;</dc:title>
  <cp:lastModifiedBy>Virkkunen, Verna L</cp:lastModifiedBy>
  <cp:revision>4</cp:revision>
  <dcterms:modified xsi:type="dcterms:W3CDTF">2022-11-16T10:39:40Z</dcterms:modified>
</cp:coreProperties>
</file>