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83C2-2BB2-495D-83DC-22ED53147D61}" type="datetimeFigureOut">
              <a:rPr lang="fi-FI" smtClean="0"/>
              <a:t>5.5.2015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647E-9CBC-4E13-86EC-B17DC4AB4EE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83C2-2BB2-495D-83DC-22ED53147D61}" type="datetimeFigureOut">
              <a:rPr lang="fi-FI" smtClean="0"/>
              <a:t>5.5.2015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647E-9CBC-4E13-86EC-B17DC4AB4EE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83C2-2BB2-495D-83DC-22ED53147D61}" type="datetimeFigureOut">
              <a:rPr lang="fi-FI" smtClean="0"/>
              <a:t>5.5.2015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647E-9CBC-4E13-86EC-B17DC4AB4EEA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83C2-2BB2-495D-83DC-22ED53147D61}" type="datetimeFigureOut">
              <a:rPr lang="fi-FI" smtClean="0"/>
              <a:t>5.5.2015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647E-9CBC-4E13-86EC-B17DC4AB4EEA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83C2-2BB2-495D-83DC-22ED53147D61}" type="datetimeFigureOut">
              <a:rPr lang="fi-FI" smtClean="0"/>
              <a:t>5.5.2015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647E-9CBC-4E13-86EC-B17DC4AB4EE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83C2-2BB2-495D-83DC-22ED53147D61}" type="datetimeFigureOut">
              <a:rPr lang="fi-FI" smtClean="0"/>
              <a:t>5.5.2015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647E-9CBC-4E13-86EC-B17DC4AB4EEA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83C2-2BB2-495D-83DC-22ED53147D61}" type="datetimeFigureOut">
              <a:rPr lang="fi-FI" smtClean="0"/>
              <a:t>5.5.2015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647E-9CBC-4E13-86EC-B17DC4AB4EE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83C2-2BB2-495D-83DC-22ED53147D61}" type="datetimeFigureOut">
              <a:rPr lang="fi-FI" smtClean="0"/>
              <a:t>5.5.2015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647E-9CBC-4E13-86EC-B17DC4AB4EE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83C2-2BB2-495D-83DC-22ED53147D61}" type="datetimeFigureOut">
              <a:rPr lang="fi-FI" smtClean="0"/>
              <a:t>5.5.2015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647E-9CBC-4E13-86EC-B17DC4AB4EE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83C2-2BB2-495D-83DC-22ED53147D61}" type="datetimeFigureOut">
              <a:rPr lang="fi-FI" smtClean="0"/>
              <a:t>5.5.2015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647E-9CBC-4E13-86EC-B17DC4AB4EEA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83C2-2BB2-495D-83DC-22ED53147D61}" type="datetimeFigureOut">
              <a:rPr lang="fi-FI" smtClean="0"/>
              <a:t>5.5.2015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647E-9CBC-4E13-86EC-B17DC4AB4EEA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C5B83C2-2BB2-495D-83DC-22ED53147D61}" type="datetimeFigureOut">
              <a:rPr lang="fi-FI" smtClean="0"/>
              <a:t>5.5.2015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A5C647E-9CBC-4E13-86EC-B17DC4AB4EEA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Työn tekemiselläkin on säännöt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9173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Työsopimus= sovitaan mm. työsuhteen kesto, työtehtävät, työajat ja palkkaus</a:t>
            </a:r>
          </a:p>
          <a:p>
            <a:r>
              <a:rPr lang="fi-FI" dirty="0" smtClean="0"/>
              <a:t>Työsuhde voi olla joko määräaikainen tai toistaiseksi tehty</a:t>
            </a:r>
          </a:p>
          <a:p>
            <a:r>
              <a:rPr lang="fi-FI" dirty="0" smtClean="0"/>
              <a:t>Irtisanomiselle työnantajan puolelta oltava hyvät perustelut</a:t>
            </a:r>
          </a:p>
          <a:p>
            <a:r>
              <a:rPr lang="fi-FI" dirty="0" smtClean="0"/>
              <a:t>Työsuhteen päätyttyä voi saada työtodistuksen</a:t>
            </a:r>
          </a:p>
          <a:p>
            <a:r>
              <a:rPr lang="fi-FI" dirty="0" smtClean="0"/>
              <a:t>Vältä ns. harmaata taloutta!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3080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42</Words>
  <Application>Microsoft Office PowerPoint</Application>
  <PresentationFormat>Näytössä katseltava diaesitys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Aaltomuoto</vt:lpstr>
      <vt:lpstr>Työn tekemiselläkin on säännöt</vt:lpstr>
      <vt:lpstr>PowerPoint-esitys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Työn tekemiselläkin on säännöt</dc:title>
  <dc:creator>Opettaja</dc:creator>
  <cp:lastModifiedBy>Opettaja</cp:lastModifiedBy>
  <cp:revision>1</cp:revision>
  <dcterms:created xsi:type="dcterms:W3CDTF">2015-05-05T10:10:01Z</dcterms:created>
  <dcterms:modified xsi:type="dcterms:W3CDTF">2015-05-05T10:14:21Z</dcterms:modified>
</cp:coreProperties>
</file>