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ink/ink7.xml" ContentType="application/inkml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6" r:id="rId8"/>
    <p:sldId id="267" r:id="rId9"/>
    <p:sldId id="264" r:id="rId10"/>
    <p:sldId id="263" r:id="rId11"/>
    <p:sldId id="268" r:id="rId12"/>
    <p:sldId id="269" r:id="rId13"/>
    <p:sldId id="265" r:id="rId14"/>
    <p:sldId id="270" r:id="rId15"/>
    <p:sldId id="271" r:id="rId16"/>
    <p:sldId id="273" r:id="rId17"/>
    <p:sldId id="272" r:id="rId18"/>
    <p:sldId id="275" r:id="rId1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DF4C09-AAC1-41DF-B272-72FB25F43C21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B6E2DD8-114E-4243-83AD-716E9F97CA70}">
      <dgm:prSet/>
      <dgm:spPr/>
      <dgm:t>
        <a:bodyPr/>
        <a:lstStyle/>
        <a:p>
          <a:r>
            <a:rPr lang="fi-FI"/>
            <a:t>Kuunteleminen (50 p.) </a:t>
          </a:r>
          <a:endParaRPr lang="en-US"/>
        </a:p>
      </dgm:t>
    </dgm:pt>
    <dgm:pt modelId="{8D8CCFA8-11ED-4837-8819-7C6C1B041214}" type="parTrans" cxnId="{7344B4F6-AC66-477A-8F2D-CF4550AD11B0}">
      <dgm:prSet/>
      <dgm:spPr/>
      <dgm:t>
        <a:bodyPr/>
        <a:lstStyle/>
        <a:p>
          <a:endParaRPr lang="en-US"/>
        </a:p>
      </dgm:t>
    </dgm:pt>
    <dgm:pt modelId="{74AC8B3B-5E2E-46EB-84D5-5BB03EB4466E}" type="sibTrans" cxnId="{7344B4F6-AC66-477A-8F2D-CF4550AD11B0}">
      <dgm:prSet/>
      <dgm:spPr/>
      <dgm:t>
        <a:bodyPr/>
        <a:lstStyle/>
        <a:p>
          <a:endParaRPr lang="en-US"/>
        </a:p>
      </dgm:t>
    </dgm:pt>
    <dgm:pt modelId="{7933C4AA-B343-4961-B809-965186966469}">
      <dgm:prSet/>
      <dgm:spPr/>
      <dgm:t>
        <a:bodyPr/>
        <a:lstStyle/>
        <a:p>
          <a:r>
            <a:rPr lang="fi-FI"/>
            <a:t>Lukutaito (50 p.) </a:t>
          </a:r>
          <a:endParaRPr lang="en-US"/>
        </a:p>
      </dgm:t>
    </dgm:pt>
    <dgm:pt modelId="{2891E8B6-20BB-4565-966A-314EB3230A8B}" type="parTrans" cxnId="{E81F4957-5E60-468D-8235-4A0A20EA0D65}">
      <dgm:prSet/>
      <dgm:spPr/>
      <dgm:t>
        <a:bodyPr/>
        <a:lstStyle/>
        <a:p>
          <a:endParaRPr lang="en-US"/>
        </a:p>
      </dgm:t>
    </dgm:pt>
    <dgm:pt modelId="{4EB37D94-3570-4047-A904-5B4EE4F726B8}" type="sibTrans" cxnId="{E81F4957-5E60-468D-8235-4A0A20EA0D65}">
      <dgm:prSet/>
      <dgm:spPr/>
      <dgm:t>
        <a:bodyPr/>
        <a:lstStyle/>
        <a:p>
          <a:endParaRPr lang="en-US"/>
        </a:p>
      </dgm:t>
    </dgm:pt>
    <dgm:pt modelId="{7789DDAF-365C-4C3D-BC40-37717A06EDFE}">
      <dgm:prSet/>
      <dgm:spPr/>
      <dgm:t>
        <a:bodyPr/>
        <a:lstStyle/>
        <a:p>
          <a:r>
            <a:rPr lang="fi-FI" dirty="0"/>
            <a:t>Kirjoitustaito (129 p.)</a:t>
          </a:r>
          <a:br>
            <a:rPr lang="fi-FI" dirty="0"/>
          </a:br>
          <a:r>
            <a:rPr lang="fi-FI" dirty="0"/>
            <a:t>= Lyhyt kirjoitustehtävä (30 p.) </a:t>
          </a:r>
        </a:p>
        <a:p>
          <a:r>
            <a:rPr lang="fi-FI" dirty="0"/>
            <a:t>+  Kirjoitelma (99 p.)</a:t>
          </a:r>
          <a:endParaRPr lang="en-US" dirty="0"/>
        </a:p>
      </dgm:t>
    </dgm:pt>
    <dgm:pt modelId="{CDA0433F-DA08-4867-8C11-A6F89D2C2BA1}" type="parTrans" cxnId="{9020E745-7705-4F2C-8774-F7E42E6411C9}">
      <dgm:prSet/>
      <dgm:spPr/>
      <dgm:t>
        <a:bodyPr/>
        <a:lstStyle/>
        <a:p>
          <a:endParaRPr lang="en-US"/>
        </a:p>
      </dgm:t>
    </dgm:pt>
    <dgm:pt modelId="{30232D4A-141F-42D1-870C-855855694717}" type="sibTrans" cxnId="{9020E745-7705-4F2C-8774-F7E42E6411C9}">
      <dgm:prSet/>
      <dgm:spPr/>
      <dgm:t>
        <a:bodyPr/>
        <a:lstStyle/>
        <a:p>
          <a:endParaRPr lang="en-US"/>
        </a:p>
      </dgm:t>
    </dgm:pt>
    <dgm:pt modelId="{3DB355CD-5A8D-4B8C-8998-E73B90785790}">
      <dgm:prSet/>
      <dgm:spPr/>
      <dgm:t>
        <a:bodyPr/>
        <a:lstStyle/>
        <a:p>
          <a:r>
            <a:rPr lang="fi-FI" b="1"/>
            <a:t>yhteensä 229 pistettä</a:t>
          </a:r>
          <a:endParaRPr lang="en-US"/>
        </a:p>
      </dgm:t>
    </dgm:pt>
    <dgm:pt modelId="{D70D7D5B-0E25-49E8-A0AA-AB2BE7A0B582}" type="parTrans" cxnId="{1A8AA7D4-C7D8-471C-8C44-E38A122201EE}">
      <dgm:prSet/>
      <dgm:spPr/>
      <dgm:t>
        <a:bodyPr/>
        <a:lstStyle/>
        <a:p>
          <a:endParaRPr lang="en-US"/>
        </a:p>
      </dgm:t>
    </dgm:pt>
    <dgm:pt modelId="{0886488B-1587-4B7A-B7B7-DCE7113E6092}" type="sibTrans" cxnId="{1A8AA7D4-C7D8-471C-8C44-E38A122201EE}">
      <dgm:prSet/>
      <dgm:spPr/>
      <dgm:t>
        <a:bodyPr/>
        <a:lstStyle/>
        <a:p>
          <a:endParaRPr lang="en-US"/>
        </a:p>
      </dgm:t>
    </dgm:pt>
    <dgm:pt modelId="{E47D18AB-4803-49B7-911F-C873ED2D492B}" type="pres">
      <dgm:prSet presAssocID="{C6DF4C09-AAC1-41DF-B272-72FB25F43C21}" presName="linear" presStyleCnt="0">
        <dgm:presLayoutVars>
          <dgm:animLvl val="lvl"/>
          <dgm:resizeHandles val="exact"/>
        </dgm:presLayoutVars>
      </dgm:prSet>
      <dgm:spPr/>
    </dgm:pt>
    <dgm:pt modelId="{746079A6-0A54-48D5-9BB8-0F07574AF9E8}" type="pres">
      <dgm:prSet presAssocID="{DB6E2DD8-114E-4243-83AD-716E9F97CA7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4CA3725-A521-4F47-A5C5-D7B10AB6C6B0}" type="pres">
      <dgm:prSet presAssocID="{74AC8B3B-5E2E-46EB-84D5-5BB03EB4466E}" presName="spacer" presStyleCnt="0"/>
      <dgm:spPr/>
    </dgm:pt>
    <dgm:pt modelId="{89BBA5D2-D096-49D9-BE45-40B621FBE876}" type="pres">
      <dgm:prSet presAssocID="{7933C4AA-B343-4961-B809-96518696646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4EBD8F7-06B2-4E3B-AAC9-E9172AF55899}" type="pres">
      <dgm:prSet presAssocID="{4EB37D94-3570-4047-A904-5B4EE4F726B8}" presName="spacer" presStyleCnt="0"/>
      <dgm:spPr/>
    </dgm:pt>
    <dgm:pt modelId="{AADFDD4A-2902-4A99-8C72-04A2504D2131}" type="pres">
      <dgm:prSet presAssocID="{7789DDAF-365C-4C3D-BC40-37717A06EDF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E58DB33-4CA9-46F3-92CB-E857824394E0}" type="pres">
      <dgm:prSet presAssocID="{30232D4A-141F-42D1-870C-855855694717}" presName="spacer" presStyleCnt="0"/>
      <dgm:spPr/>
    </dgm:pt>
    <dgm:pt modelId="{618860A8-A92B-40D6-A9D0-559774945D56}" type="pres">
      <dgm:prSet presAssocID="{3DB355CD-5A8D-4B8C-8998-E73B9078579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60AF6704-D2D2-4338-9B01-2546C4DBBE9D}" type="presOf" srcId="{DB6E2DD8-114E-4243-83AD-716E9F97CA70}" destId="{746079A6-0A54-48D5-9BB8-0F07574AF9E8}" srcOrd="0" destOrd="0" presId="urn:microsoft.com/office/officeart/2005/8/layout/vList2"/>
    <dgm:cxn modelId="{8CE26705-2F98-4450-98C2-CE45ADEAB9AA}" type="presOf" srcId="{C6DF4C09-AAC1-41DF-B272-72FB25F43C21}" destId="{E47D18AB-4803-49B7-911F-C873ED2D492B}" srcOrd="0" destOrd="0" presId="urn:microsoft.com/office/officeart/2005/8/layout/vList2"/>
    <dgm:cxn modelId="{666FD02B-9217-4C4B-83C5-558B7C34437A}" type="presOf" srcId="{7789DDAF-365C-4C3D-BC40-37717A06EDFE}" destId="{AADFDD4A-2902-4A99-8C72-04A2504D2131}" srcOrd="0" destOrd="0" presId="urn:microsoft.com/office/officeart/2005/8/layout/vList2"/>
    <dgm:cxn modelId="{D1A31461-B778-4A72-9116-8D8E64137468}" type="presOf" srcId="{7933C4AA-B343-4961-B809-965186966469}" destId="{89BBA5D2-D096-49D9-BE45-40B621FBE876}" srcOrd="0" destOrd="0" presId="urn:microsoft.com/office/officeart/2005/8/layout/vList2"/>
    <dgm:cxn modelId="{9020E745-7705-4F2C-8774-F7E42E6411C9}" srcId="{C6DF4C09-AAC1-41DF-B272-72FB25F43C21}" destId="{7789DDAF-365C-4C3D-BC40-37717A06EDFE}" srcOrd="2" destOrd="0" parTransId="{CDA0433F-DA08-4867-8C11-A6F89D2C2BA1}" sibTransId="{30232D4A-141F-42D1-870C-855855694717}"/>
    <dgm:cxn modelId="{E81F4957-5E60-468D-8235-4A0A20EA0D65}" srcId="{C6DF4C09-AAC1-41DF-B272-72FB25F43C21}" destId="{7933C4AA-B343-4961-B809-965186966469}" srcOrd="1" destOrd="0" parTransId="{2891E8B6-20BB-4565-966A-314EB3230A8B}" sibTransId="{4EB37D94-3570-4047-A904-5B4EE4F726B8}"/>
    <dgm:cxn modelId="{AED05A8B-8539-4F4F-8A67-A737EED421C0}" type="presOf" srcId="{3DB355CD-5A8D-4B8C-8998-E73B90785790}" destId="{618860A8-A92B-40D6-A9D0-559774945D56}" srcOrd="0" destOrd="0" presId="urn:microsoft.com/office/officeart/2005/8/layout/vList2"/>
    <dgm:cxn modelId="{1A8AA7D4-C7D8-471C-8C44-E38A122201EE}" srcId="{C6DF4C09-AAC1-41DF-B272-72FB25F43C21}" destId="{3DB355CD-5A8D-4B8C-8998-E73B90785790}" srcOrd="3" destOrd="0" parTransId="{D70D7D5B-0E25-49E8-A0AA-AB2BE7A0B582}" sibTransId="{0886488B-1587-4B7A-B7B7-DCE7113E6092}"/>
    <dgm:cxn modelId="{7344B4F6-AC66-477A-8F2D-CF4550AD11B0}" srcId="{C6DF4C09-AAC1-41DF-B272-72FB25F43C21}" destId="{DB6E2DD8-114E-4243-83AD-716E9F97CA70}" srcOrd="0" destOrd="0" parTransId="{8D8CCFA8-11ED-4837-8819-7C6C1B041214}" sibTransId="{74AC8B3B-5E2E-46EB-84D5-5BB03EB4466E}"/>
    <dgm:cxn modelId="{E82D15E6-B737-46A4-837F-BC4E702B48B1}" type="presParOf" srcId="{E47D18AB-4803-49B7-911F-C873ED2D492B}" destId="{746079A6-0A54-48D5-9BB8-0F07574AF9E8}" srcOrd="0" destOrd="0" presId="urn:microsoft.com/office/officeart/2005/8/layout/vList2"/>
    <dgm:cxn modelId="{94182416-DC11-4ABE-8289-8E14152CBD60}" type="presParOf" srcId="{E47D18AB-4803-49B7-911F-C873ED2D492B}" destId="{34CA3725-A521-4F47-A5C5-D7B10AB6C6B0}" srcOrd="1" destOrd="0" presId="urn:microsoft.com/office/officeart/2005/8/layout/vList2"/>
    <dgm:cxn modelId="{85231266-6F51-4580-AD6B-465F938F701A}" type="presParOf" srcId="{E47D18AB-4803-49B7-911F-C873ED2D492B}" destId="{89BBA5D2-D096-49D9-BE45-40B621FBE876}" srcOrd="2" destOrd="0" presId="urn:microsoft.com/office/officeart/2005/8/layout/vList2"/>
    <dgm:cxn modelId="{7D013698-186F-4E5B-8DCD-92279F3F3625}" type="presParOf" srcId="{E47D18AB-4803-49B7-911F-C873ED2D492B}" destId="{44EBD8F7-06B2-4E3B-AAC9-E9172AF55899}" srcOrd="3" destOrd="0" presId="urn:microsoft.com/office/officeart/2005/8/layout/vList2"/>
    <dgm:cxn modelId="{ED0033AD-E597-4DD1-A5FF-46B7EFE1B816}" type="presParOf" srcId="{E47D18AB-4803-49B7-911F-C873ED2D492B}" destId="{AADFDD4A-2902-4A99-8C72-04A2504D2131}" srcOrd="4" destOrd="0" presId="urn:microsoft.com/office/officeart/2005/8/layout/vList2"/>
    <dgm:cxn modelId="{FE3F7540-52B0-427E-BC5B-E2C180585312}" type="presParOf" srcId="{E47D18AB-4803-49B7-911F-C873ED2D492B}" destId="{EE58DB33-4CA9-46F3-92CB-E857824394E0}" srcOrd="5" destOrd="0" presId="urn:microsoft.com/office/officeart/2005/8/layout/vList2"/>
    <dgm:cxn modelId="{200CF012-48DC-4ACA-9719-479A6131A108}" type="presParOf" srcId="{E47D18AB-4803-49B7-911F-C873ED2D492B}" destId="{618860A8-A92B-40D6-A9D0-559774945D5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487AC79-96D5-4872-9F54-9C40974A74A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50945B2-4C9D-4D0E-AFA7-BB6A25C687A8}">
      <dgm:prSet/>
      <dgm:spPr/>
      <dgm:t>
        <a:bodyPr/>
        <a:lstStyle/>
        <a:p>
          <a:r>
            <a:rPr lang="fi-FI"/>
            <a:t>Jos et ymmärrä jotain tärkeää sanaa, yritä päätellä se tekstin perusteella. </a:t>
          </a:r>
          <a:endParaRPr lang="en-US"/>
        </a:p>
      </dgm:t>
    </dgm:pt>
    <dgm:pt modelId="{8232AD64-3AF4-4AC7-8D06-73C96D02226C}" type="parTrans" cxnId="{7A12A5FB-03C3-4C1A-AD15-72938E2C01EE}">
      <dgm:prSet/>
      <dgm:spPr/>
      <dgm:t>
        <a:bodyPr/>
        <a:lstStyle/>
        <a:p>
          <a:endParaRPr lang="en-US"/>
        </a:p>
      </dgm:t>
    </dgm:pt>
    <dgm:pt modelId="{72D47109-B933-4971-8EEB-52AB2AD6EC7B}" type="sibTrans" cxnId="{7A12A5FB-03C3-4C1A-AD15-72938E2C01EE}">
      <dgm:prSet/>
      <dgm:spPr/>
      <dgm:t>
        <a:bodyPr/>
        <a:lstStyle/>
        <a:p>
          <a:endParaRPr lang="en-US"/>
        </a:p>
      </dgm:t>
    </dgm:pt>
    <dgm:pt modelId="{722D338C-BB92-41A6-AA5F-09A6EF418A64}">
      <dgm:prSet/>
      <dgm:spPr/>
      <dgm:t>
        <a:bodyPr/>
        <a:lstStyle/>
        <a:p>
          <a:r>
            <a:rPr lang="fi-FI"/>
            <a:t>Älä keksi vastausta omasta päästäsi (ellei kysytä sinun mielipidettä), vaan vastaa tekstin perusteella.</a:t>
          </a:r>
          <a:endParaRPr lang="en-US"/>
        </a:p>
      </dgm:t>
    </dgm:pt>
    <dgm:pt modelId="{58C82508-43A2-4DC6-9EAD-25A0CBB25F9B}" type="parTrans" cxnId="{99C82A32-32AD-43AF-8E7E-CF88428D5A36}">
      <dgm:prSet/>
      <dgm:spPr/>
      <dgm:t>
        <a:bodyPr/>
        <a:lstStyle/>
        <a:p>
          <a:endParaRPr lang="en-US"/>
        </a:p>
      </dgm:t>
    </dgm:pt>
    <dgm:pt modelId="{27FA2534-2F5E-4C39-859E-CE401C63EAD5}" type="sibTrans" cxnId="{99C82A32-32AD-43AF-8E7E-CF88428D5A36}">
      <dgm:prSet/>
      <dgm:spPr/>
      <dgm:t>
        <a:bodyPr/>
        <a:lstStyle/>
        <a:p>
          <a:endParaRPr lang="en-US"/>
        </a:p>
      </dgm:t>
    </dgm:pt>
    <dgm:pt modelId="{D644CA5D-6DB5-4C56-8D17-F25B1998BDFF}">
      <dgm:prSet/>
      <dgm:spPr/>
      <dgm:t>
        <a:bodyPr/>
        <a:lstStyle/>
        <a:p>
          <a:r>
            <a:rPr lang="fi-FI"/>
            <a:t>Vastaa aina jotain!</a:t>
          </a:r>
          <a:endParaRPr lang="en-US"/>
        </a:p>
      </dgm:t>
    </dgm:pt>
    <dgm:pt modelId="{90E92FE0-4D3D-44A7-A9FF-5445C1E8270A}" type="parTrans" cxnId="{723A8707-90DF-457A-AE02-92EDA3F3E11F}">
      <dgm:prSet/>
      <dgm:spPr/>
      <dgm:t>
        <a:bodyPr/>
        <a:lstStyle/>
        <a:p>
          <a:endParaRPr lang="en-US"/>
        </a:p>
      </dgm:t>
    </dgm:pt>
    <dgm:pt modelId="{7359AD07-4A5B-4001-803E-7643CC98CDA2}" type="sibTrans" cxnId="{723A8707-90DF-457A-AE02-92EDA3F3E11F}">
      <dgm:prSet/>
      <dgm:spPr/>
      <dgm:t>
        <a:bodyPr/>
        <a:lstStyle/>
        <a:p>
          <a:endParaRPr lang="en-US"/>
        </a:p>
      </dgm:t>
    </dgm:pt>
    <dgm:pt modelId="{53976A28-5980-44EA-A877-F21EBE328CC8}" type="pres">
      <dgm:prSet presAssocID="{D487AC79-96D5-4872-9F54-9C40974A74AB}" presName="linear" presStyleCnt="0">
        <dgm:presLayoutVars>
          <dgm:animLvl val="lvl"/>
          <dgm:resizeHandles val="exact"/>
        </dgm:presLayoutVars>
      </dgm:prSet>
      <dgm:spPr/>
    </dgm:pt>
    <dgm:pt modelId="{F63573BB-AB98-4B7D-AAD6-97BD090DC8AA}" type="pres">
      <dgm:prSet presAssocID="{950945B2-4C9D-4D0E-AFA7-BB6A25C687A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586FA84-2764-40F8-AFEF-10B0394E0257}" type="pres">
      <dgm:prSet presAssocID="{72D47109-B933-4971-8EEB-52AB2AD6EC7B}" presName="spacer" presStyleCnt="0"/>
      <dgm:spPr/>
    </dgm:pt>
    <dgm:pt modelId="{F6599DD8-18C6-4B34-8520-D88F86A9FF3B}" type="pres">
      <dgm:prSet presAssocID="{722D338C-BB92-41A6-AA5F-09A6EF418A6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347E733-3D56-4386-BFDC-A8E16F4EE8EA}" type="pres">
      <dgm:prSet presAssocID="{27FA2534-2F5E-4C39-859E-CE401C63EAD5}" presName="spacer" presStyleCnt="0"/>
      <dgm:spPr/>
    </dgm:pt>
    <dgm:pt modelId="{A755E8EA-36CE-44C4-849F-63EBB749C729}" type="pres">
      <dgm:prSet presAssocID="{D644CA5D-6DB5-4C56-8D17-F25B1998BDF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23A8707-90DF-457A-AE02-92EDA3F3E11F}" srcId="{D487AC79-96D5-4872-9F54-9C40974A74AB}" destId="{D644CA5D-6DB5-4C56-8D17-F25B1998BDFF}" srcOrd="2" destOrd="0" parTransId="{90E92FE0-4D3D-44A7-A9FF-5445C1E8270A}" sibTransId="{7359AD07-4A5B-4001-803E-7643CC98CDA2}"/>
    <dgm:cxn modelId="{64630F22-9035-40D1-B08B-9306750BCCD8}" type="presOf" srcId="{950945B2-4C9D-4D0E-AFA7-BB6A25C687A8}" destId="{F63573BB-AB98-4B7D-AAD6-97BD090DC8AA}" srcOrd="0" destOrd="0" presId="urn:microsoft.com/office/officeart/2005/8/layout/vList2"/>
    <dgm:cxn modelId="{99C82A32-32AD-43AF-8E7E-CF88428D5A36}" srcId="{D487AC79-96D5-4872-9F54-9C40974A74AB}" destId="{722D338C-BB92-41A6-AA5F-09A6EF418A64}" srcOrd="1" destOrd="0" parTransId="{58C82508-43A2-4DC6-9EAD-25A0CBB25F9B}" sibTransId="{27FA2534-2F5E-4C39-859E-CE401C63EAD5}"/>
    <dgm:cxn modelId="{9C872856-EAD0-4663-BA59-D07C1D51BF3D}" type="presOf" srcId="{D644CA5D-6DB5-4C56-8D17-F25B1998BDFF}" destId="{A755E8EA-36CE-44C4-849F-63EBB749C729}" srcOrd="0" destOrd="0" presId="urn:microsoft.com/office/officeart/2005/8/layout/vList2"/>
    <dgm:cxn modelId="{F5113BAA-BC35-40F7-BBC3-146D4AE2E029}" type="presOf" srcId="{D487AC79-96D5-4872-9F54-9C40974A74AB}" destId="{53976A28-5980-44EA-A877-F21EBE328CC8}" srcOrd="0" destOrd="0" presId="urn:microsoft.com/office/officeart/2005/8/layout/vList2"/>
    <dgm:cxn modelId="{9E7E84B8-DA15-489E-A5BC-248AB268BEC7}" type="presOf" srcId="{722D338C-BB92-41A6-AA5F-09A6EF418A64}" destId="{F6599DD8-18C6-4B34-8520-D88F86A9FF3B}" srcOrd="0" destOrd="0" presId="urn:microsoft.com/office/officeart/2005/8/layout/vList2"/>
    <dgm:cxn modelId="{7A12A5FB-03C3-4C1A-AD15-72938E2C01EE}" srcId="{D487AC79-96D5-4872-9F54-9C40974A74AB}" destId="{950945B2-4C9D-4D0E-AFA7-BB6A25C687A8}" srcOrd="0" destOrd="0" parTransId="{8232AD64-3AF4-4AC7-8D06-73C96D02226C}" sibTransId="{72D47109-B933-4971-8EEB-52AB2AD6EC7B}"/>
    <dgm:cxn modelId="{14C8546F-D16A-462F-BF51-4FB908E8CE04}" type="presParOf" srcId="{53976A28-5980-44EA-A877-F21EBE328CC8}" destId="{F63573BB-AB98-4B7D-AAD6-97BD090DC8AA}" srcOrd="0" destOrd="0" presId="urn:microsoft.com/office/officeart/2005/8/layout/vList2"/>
    <dgm:cxn modelId="{BDC1379E-7A9E-488F-9143-2938AC0DF78C}" type="presParOf" srcId="{53976A28-5980-44EA-A877-F21EBE328CC8}" destId="{D586FA84-2764-40F8-AFEF-10B0394E0257}" srcOrd="1" destOrd="0" presId="urn:microsoft.com/office/officeart/2005/8/layout/vList2"/>
    <dgm:cxn modelId="{BBE44EFE-2637-4B03-9092-D05DD3986301}" type="presParOf" srcId="{53976A28-5980-44EA-A877-F21EBE328CC8}" destId="{F6599DD8-18C6-4B34-8520-D88F86A9FF3B}" srcOrd="2" destOrd="0" presId="urn:microsoft.com/office/officeart/2005/8/layout/vList2"/>
    <dgm:cxn modelId="{CCAF4BE8-A921-44C5-8C27-9923EBFC5704}" type="presParOf" srcId="{53976A28-5980-44EA-A877-F21EBE328CC8}" destId="{6347E733-3D56-4386-BFDC-A8E16F4EE8EA}" srcOrd="3" destOrd="0" presId="urn:microsoft.com/office/officeart/2005/8/layout/vList2"/>
    <dgm:cxn modelId="{04735279-F6EC-4A98-BE2E-6CD5339C43AB}" type="presParOf" srcId="{53976A28-5980-44EA-A877-F21EBE328CC8}" destId="{A755E8EA-36CE-44C4-849F-63EBB749C72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5A59CF-D021-43B2-8BF2-072DAF79AFE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5FE79BA-0648-4C58-B254-AE4FAF99832E}">
      <dgm:prSet/>
      <dgm:spPr/>
      <dgm:t>
        <a:bodyPr/>
        <a:lstStyle/>
        <a:p>
          <a:r>
            <a:rPr lang="fi-FI"/>
            <a:t>Mitataan kokelaan kykyä ymmärtää ja tulkita kirjoitettua tekstiä sekä tuoda havaintonsa ja päätelmänsä esille vastauksissaan. </a:t>
          </a:r>
          <a:endParaRPr lang="en-US"/>
        </a:p>
      </dgm:t>
    </dgm:pt>
    <dgm:pt modelId="{0F4316D2-34B6-46FA-9E55-4982BCB7C3AE}" type="parTrans" cxnId="{33E923E8-9420-4CE5-82D3-4FDD72B55721}">
      <dgm:prSet/>
      <dgm:spPr/>
      <dgm:t>
        <a:bodyPr/>
        <a:lstStyle/>
        <a:p>
          <a:endParaRPr lang="en-US"/>
        </a:p>
      </dgm:t>
    </dgm:pt>
    <dgm:pt modelId="{E232979F-EECC-43E8-882A-32013664B2CA}" type="sibTrans" cxnId="{33E923E8-9420-4CE5-82D3-4FDD72B55721}">
      <dgm:prSet/>
      <dgm:spPr/>
      <dgm:t>
        <a:bodyPr/>
        <a:lstStyle/>
        <a:p>
          <a:endParaRPr lang="en-US"/>
        </a:p>
      </dgm:t>
    </dgm:pt>
    <dgm:pt modelId="{30D479E3-86E5-4C5B-9AE4-F5EAF34A5FEA}">
      <dgm:prSet/>
      <dgm:spPr/>
      <dgm:t>
        <a:bodyPr/>
        <a:lstStyle/>
        <a:p>
          <a:r>
            <a:rPr lang="fi-FI"/>
            <a:t>Mitataan kriittistä ja kulttuurista lukutaitoa. </a:t>
          </a:r>
          <a:endParaRPr lang="en-US"/>
        </a:p>
      </dgm:t>
    </dgm:pt>
    <dgm:pt modelId="{E2E7C950-9FCF-483D-8FCD-4459DEA304AE}" type="parTrans" cxnId="{71541ED5-52F5-49CC-9711-FBA6B37D01DC}">
      <dgm:prSet/>
      <dgm:spPr/>
      <dgm:t>
        <a:bodyPr/>
        <a:lstStyle/>
        <a:p>
          <a:endParaRPr lang="en-US"/>
        </a:p>
      </dgm:t>
    </dgm:pt>
    <dgm:pt modelId="{094C3CEB-8FDF-4D9E-840E-7DF254ABCA87}" type="sibTrans" cxnId="{71541ED5-52F5-49CC-9711-FBA6B37D01DC}">
      <dgm:prSet/>
      <dgm:spPr/>
      <dgm:t>
        <a:bodyPr/>
        <a:lstStyle/>
        <a:p>
          <a:endParaRPr lang="en-US"/>
        </a:p>
      </dgm:t>
    </dgm:pt>
    <dgm:pt modelId="{EDC79C24-22F3-4AC8-A176-8FD65F1B2772}" type="pres">
      <dgm:prSet presAssocID="{635A59CF-D021-43B2-8BF2-072DAF79AFEA}" presName="linear" presStyleCnt="0">
        <dgm:presLayoutVars>
          <dgm:animLvl val="lvl"/>
          <dgm:resizeHandles val="exact"/>
        </dgm:presLayoutVars>
      </dgm:prSet>
      <dgm:spPr/>
    </dgm:pt>
    <dgm:pt modelId="{1D38FD90-6FEC-4816-B449-CB00811ED099}" type="pres">
      <dgm:prSet presAssocID="{85FE79BA-0648-4C58-B254-AE4FAF99832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0161A0C-8A7D-4F43-9E7A-547E93F75DBB}" type="pres">
      <dgm:prSet presAssocID="{E232979F-EECC-43E8-882A-32013664B2CA}" presName="spacer" presStyleCnt="0"/>
      <dgm:spPr/>
    </dgm:pt>
    <dgm:pt modelId="{D0BEA1BD-D76A-48FC-94FC-D4A0B9EB540D}" type="pres">
      <dgm:prSet presAssocID="{30D479E3-86E5-4C5B-9AE4-F5EAF34A5FEA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F0F53A16-76C5-4631-BB8D-BC201B017B65}" type="presOf" srcId="{635A59CF-D021-43B2-8BF2-072DAF79AFEA}" destId="{EDC79C24-22F3-4AC8-A176-8FD65F1B2772}" srcOrd="0" destOrd="0" presId="urn:microsoft.com/office/officeart/2005/8/layout/vList2"/>
    <dgm:cxn modelId="{852CE35D-3DE0-4D7D-A6E5-8BA3E436DD0B}" type="presOf" srcId="{85FE79BA-0648-4C58-B254-AE4FAF99832E}" destId="{1D38FD90-6FEC-4816-B449-CB00811ED099}" srcOrd="0" destOrd="0" presId="urn:microsoft.com/office/officeart/2005/8/layout/vList2"/>
    <dgm:cxn modelId="{D5A471B8-327A-4776-8E29-F3431E8643E3}" type="presOf" srcId="{30D479E3-86E5-4C5B-9AE4-F5EAF34A5FEA}" destId="{D0BEA1BD-D76A-48FC-94FC-D4A0B9EB540D}" srcOrd="0" destOrd="0" presId="urn:microsoft.com/office/officeart/2005/8/layout/vList2"/>
    <dgm:cxn modelId="{71541ED5-52F5-49CC-9711-FBA6B37D01DC}" srcId="{635A59CF-D021-43B2-8BF2-072DAF79AFEA}" destId="{30D479E3-86E5-4C5B-9AE4-F5EAF34A5FEA}" srcOrd="1" destOrd="0" parTransId="{E2E7C950-9FCF-483D-8FCD-4459DEA304AE}" sibTransId="{094C3CEB-8FDF-4D9E-840E-7DF254ABCA87}"/>
    <dgm:cxn modelId="{33E923E8-9420-4CE5-82D3-4FDD72B55721}" srcId="{635A59CF-D021-43B2-8BF2-072DAF79AFEA}" destId="{85FE79BA-0648-4C58-B254-AE4FAF99832E}" srcOrd="0" destOrd="0" parTransId="{0F4316D2-34B6-46FA-9E55-4982BCB7C3AE}" sibTransId="{E232979F-EECC-43E8-882A-32013664B2CA}"/>
    <dgm:cxn modelId="{5828545F-92EC-468C-9756-AD770FD0DB0C}" type="presParOf" srcId="{EDC79C24-22F3-4AC8-A176-8FD65F1B2772}" destId="{1D38FD90-6FEC-4816-B449-CB00811ED099}" srcOrd="0" destOrd="0" presId="urn:microsoft.com/office/officeart/2005/8/layout/vList2"/>
    <dgm:cxn modelId="{EA85D5FA-3CF2-4F71-A369-F11C6ADE4753}" type="presParOf" srcId="{EDC79C24-22F3-4AC8-A176-8FD65F1B2772}" destId="{D0161A0C-8A7D-4F43-9E7A-547E93F75DBB}" srcOrd="1" destOrd="0" presId="urn:microsoft.com/office/officeart/2005/8/layout/vList2"/>
    <dgm:cxn modelId="{9387246C-61EE-4A1E-80E3-E5530AFA70CD}" type="presParOf" srcId="{EDC79C24-22F3-4AC8-A176-8FD65F1B2772}" destId="{D0BEA1BD-D76A-48FC-94FC-D4A0B9EB540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050109-A101-4FE9-8763-DEE66472B288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461E97E-E130-42B3-8408-65C798F90751}">
      <dgm:prSet/>
      <dgm:spPr/>
      <dgm:t>
        <a:bodyPr/>
        <a:lstStyle/>
        <a:p>
          <a:r>
            <a:rPr lang="fi-FI"/>
            <a:t>Tehtäväkokonaisuus muodostuu avoimista kysymyksistä. </a:t>
          </a:r>
          <a:endParaRPr lang="en-US"/>
        </a:p>
      </dgm:t>
    </dgm:pt>
    <dgm:pt modelId="{100F0586-F053-4BC9-9A69-D86D49950408}" type="parTrans" cxnId="{7EB1646F-27B2-4027-92E8-E0C081B42149}">
      <dgm:prSet/>
      <dgm:spPr/>
      <dgm:t>
        <a:bodyPr/>
        <a:lstStyle/>
        <a:p>
          <a:endParaRPr lang="en-US"/>
        </a:p>
      </dgm:t>
    </dgm:pt>
    <dgm:pt modelId="{CB7331DC-4CCB-4085-9977-75462A23EC4C}" type="sibTrans" cxnId="{7EB1646F-27B2-4027-92E8-E0C081B42149}">
      <dgm:prSet/>
      <dgm:spPr/>
      <dgm:t>
        <a:bodyPr/>
        <a:lstStyle/>
        <a:p>
          <a:endParaRPr lang="en-US"/>
        </a:p>
      </dgm:t>
    </dgm:pt>
    <dgm:pt modelId="{A5C1B598-41AD-4283-BBCD-1CF2349EE0F3}">
      <dgm:prSet/>
      <dgm:spPr/>
      <dgm:t>
        <a:bodyPr/>
        <a:lstStyle/>
        <a:p>
          <a:r>
            <a:rPr lang="fi-FI"/>
            <a:t>Vastausohjeet annetaan tehtävän yhteydessä.</a:t>
          </a:r>
          <a:endParaRPr lang="en-US"/>
        </a:p>
      </dgm:t>
    </dgm:pt>
    <dgm:pt modelId="{0192D2E8-85A0-4194-9D91-B2B725B56720}" type="parTrans" cxnId="{214723FF-E08D-466C-8A30-123D3572ED6D}">
      <dgm:prSet/>
      <dgm:spPr/>
      <dgm:t>
        <a:bodyPr/>
        <a:lstStyle/>
        <a:p>
          <a:endParaRPr lang="en-US"/>
        </a:p>
      </dgm:t>
    </dgm:pt>
    <dgm:pt modelId="{BD27566B-4116-4005-B92B-446F7A7EF45E}" type="sibTrans" cxnId="{214723FF-E08D-466C-8A30-123D3572ED6D}">
      <dgm:prSet/>
      <dgm:spPr/>
      <dgm:t>
        <a:bodyPr/>
        <a:lstStyle/>
        <a:p>
          <a:endParaRPr lang="en-US"/>
        </a:p>
      </dgm:t>
    </dgm:pt>
    <dgm:pt modelId="{FC386AD4-DC1C-447F-978D-48A349F86AC3}">
      <dgm:prSet/>
      <dgm:spPr/>
      <dgm:t>
        <a:bodyPr/>
        <a:lstStyle/>
        <a:p>
          <a:r>
            <a:rPr lang="fi-FI"/>
            <a:t>KATSO AINA OHJEET!</a:t>
          </a:r>
          <a:endParaRPr lang="en-US"/>
        </a:p>
      </dgm:t>
    </dgm:pt>
    <dgm:pt modelId="{BEB8FC38-5AB1-440C-A5B9-B1C210C1CB44}" type="parTrans" cxnId="{B0525730-0C4F-4D5C-A21E-0FC2A4BE7020}">
      <dgm:prSet/>
      <dgm:spPr/>
      <dgm:t>
        <a:bodyPr/>
        <a:lstStyle/>
        <a:p>
          <a:endParaRPr lang="en-US"/>
        </a:p>
      </dgm:t>
    </dgm:pt>
    <dgm:pt modelId="{FAE308ED-8F9C-479B-A3A8-DEB68862A3AA}" type="sibTrans" cxnId="{B0525730-0C4F-4D5C-A21E-0FC2A4BE7020}">
      <dgm:prSet/>
      <dgm:spPr/>
      <dgm:t>
        <a:bodyPr/>
        <a:lstStyle/>
        <a:p>
          <a:endParaRPr lang="en-US"/>
        </a:p>
      </dgm:t>
    </dgm:pt>
    <dgm:pt modelId="{9EA6667D-DF23-4DEC-9790-6A997F6925AE}" type="pres">
      <dgm:prSet presAssocID="{E8050109-A101-4FE9-8763-DEE66472B288}" presName="vert0" presStyleCnt="0">
        <dgm:presLayoutVars>
          <dgm:dir/>
          <dgm:animOne val="branch"/>
          <dgm:animLvl val="lvl"/>
        </dgm:presLayoutVars>
      </dgm:prSet>
      <dgm:spPr/>
    </dgm:pt>
    <dgm:pt modelId="{D5EDD80A-3BDF-42F5-81F9-66CF56D281B5}" type="pres">
      <dgm:prSet presAssocID="{A461E97E-E130-42B3-8408-65C798F90751}" presName="thickLine" presStyleLbl="alignNode1" presStyleIdx="0" presStyleCnt="3"/>
      <dgm:spPr/>
    </dgm:pt>
    <dgm:pt modelId="{44AAAEB9-293C-4C4A-A070-86F69294FAE5}" type="pres">
      <dgm:prSet presAssocID="{A461E97E-E130-42B3-8408-65C798F90751}" presName="horz1" presStyleCnt="0"/>
      <dgm:spPr/>
    </dgm:pt>
    <dgm:pt modelId="{3E33EBB7-A35C-4869-B3A9-2DF297118281}" type="pres">
      <dgm:prSet presAssocID="{A461E97E-E130-42B3-8408-65C798F90751}" presName="tx1" presStyleLbl="revTx" presStyleIdx="0" presStyleCnt="3"/>
      <dgm:spPr/>
    </dgm:pt>
    <dgm:pt modelId="{513602B8-AECE-4DAF-8EA4-05D0E89C2DA0}" type="pres">
      <dgm:prSet presAssocID="{A461E97E-E130-42B3-8408-65C798F90751}" presName="vert1" presStyleCnt="0"/>
      <dgm:spPr/>
    </dgm:pt>
    <dgm:pt modelId="{D1021F5B-31C4-4F48-AA64-6C80A3E37D05}" type="pres">
      <dgm:prSet presAssocID="{A5C1B598-41AD-4283-BBCD-1CF2349EE0F3}" presName="thickLine" presStyleLbl="alignNode1" presStyleIdx="1" presStyleCnt="3"/>
      <dgm:spPr/>
    </dgm:pt>
    <dgm:pt modelId="{B3C066FF-BAB6-4965-9B78-865E92DF08F1}" type="pres">
      <dgm:prSet presAssocID="{A5C1B598-41AD-4283-BBCD-1CF2349EE0F3}" presName="horz1" presStyleCnt="0"/>
      <dgm:spPr/>
    </dgm:pt>
    <dgm:pt modelId="{C75742E0-FA18-44AB-A7FB-71847107865C}" type="pres">
      <dgm:prSet presAssocID="{A5C1B598-41AD-4283-BBCD-1CF2349EE0F3}" presName="tx1" presStyleLbl="revTx" presStyleIdx="1" presStyleCnt="3"/>
      <dgm:spPr/>
    </dgm:pt>
    <dgm:pt modelId="{456C6B17-394E-44D3-8850-69F7093617A3}" type="pres">
      <dgm:prSet presAssocID="{A5C1B598-41AD-4283-BBCD-1CF2349EE0F3}" presName="vert1" presStyleCnt="0"/>
      <dgm:spPr/>
    </dgm:pt>
    <dgm:pt modelId="{483C1E2D-E140-4692-BCCD-4004B81A6640}" type="pres">
      <dgm:prSet presAssocID="{FC386AD4-DC1C-447F-978D-48A349F86AC3}" presName="thickLine" presStyleLbl="alignNode1" presStyleIdx="2" presStyleCnt="3"/>
      <dgm:spPr/>
    </dgm:pt>
    <dgm:pt modelId="{AF2A9112-13C0-400F-8660-B6DF6AAFA319}" type="pres">
      <dgm:prSet presAssocID="{FC386AD4-DC1C-447F-978D-48A349F86AC3}" presName="horz1" presStyleCnt="0"/>
      <dgm:spPr/>
    </dgm:pt>
    <dgm:pt modelId="{9266C215-75A1-4D6B-8C5C-A48B35AF702E}" type="pres">
      <dgm:prSet presAssocID="{FC386AD4-DC1C-447F-978D-48A349F86AC3}" presName="tx1" presStyleLbl="revTx" presStyleIdx="2" presStyleCnt="3"/>
      <dgm:spPr/>
    </dgm:pt>
    <dgm:pt modelId="{6F603A2A-03F4-46E0-8B6B-C49724865E67}" type="pres">
      <dgm:prSet presAssocID="{FC386AD4-DC1C-447F-978D-48A349F86AC3}" presName="vert1" presStyleCnt="0"/>
      <dgm:spPr/>
    </dgm:pt>
  </dgm:ptLst>
  <dgm:cxnLst>
    <dgm:cxn modelId="{B0525730-0C4F-4D5C-A21E-0FC2A4BE7020}" srcId="{E8050109-A101-4FE9-8763-DEE66472B288}" destId="{FC386AD4-DC1C-447F-978D-48A349F86AC3}" srcOrd="2" destOrd="0" parTransId="{BEB8FC38-5AB1-440C-A5B9-B1C210C1CB44}" sibTransId="{FAE308ED-8F9C-479B-A3A8-DEB68862A3AA}"/>
    <dgm:cxn modelId="{163AEA3F-59FF-4D9B-8020-E394203FEB8B}" type="presOf" srcId="{E8050109-A101-4FE9-8763-DEE66472B288}" destId="{9EA6667D-DF23-4DEC-9790-6A997F6925AE}" srcOrd="0" destOrd="0" presId="urn:microsoft.com/office/officeart/2008/layout/LinedList"/>
    <dgm:cxn modelId="{CC656E6C-49BA-4F9D-87C3-5E75213B5404}" type="presOf" srcId="{FC386AD4-DC1C-447F-978D-48A349F86AC3}" destId="{9266C215-75A1-4D6B-8C5C-A48B35AF702E}" srcOrd="0" destOrd="0" presId="urn:microsoft.com/office/officeart/2008/layout/LinedList"/>
    <dgm:cxn modelId="{1BC3A36C-A4FE-4118-A081-01735238F232}" type="presOf" srcId="{A461E97E-E130-42B3-8408-65C798F90751}" destId="{3E33EBB7-A35C-4869-B3A9-2DF297118281}" srcOrd="0" destOrd="0" presId="urn:microsoft.com/office/officeart/2008/layout/LinedList"/>
    <dgm:cxn modelId="{C025E24C-B71E-4FA3-A0C2-7FE4519AED18}" type="presOf" srcId="{A5C1B598-41AD-4283-BBCD-1CF2349EE0F3}" destId="{C75742E0-FA18-44AB-A7FB-71847107865C}" srcOrd="0" destOrd="0" presId="urn:microsoft.com/office/officeart/2008/layout/LinedList"/>
    <dgm:cxn modelId="{7EB1646F-27B2-4027-92E8-E0C081B42149}" srcId="{E8050109-A101-4FE9-8763-DEE66472B288}" destId="{A461E97E-E130-42B3-8408-65C798F90751}" srcOrd="0" destOrd="0" parTransId="{100F0586-F053-4BC9-9A69-D86D49950408}" sibTransId="{CB7331DC-4CCB-4085-9977-75462A23EC4C}"/>
    <dgm:cxn modelId="{214723FF-E08D-466C-8A30-123D3572ED6D}" srcId="{E8050109-A101-4FE9-8763-DEE66472B288}" destId="{A5C1B598-41AD-4283-BBCD-1CF2349EE0F3}" srcOrd="1" destOrd="0" parTransId="{0192D2E8-85A0-4194-9D91-B2B725B56720}" sibTransId="{BD27566B-4116-4005-B92B-446F7A7EF45E}"/>
    <dgm:cxn modelId="{A0BCE49F-CC8B-4A6E-9B9C-48570076FEA2}" type="presParOf" srcId="{9EA6667D-DF23-4DEC-9790-6A997F6925AE}" destId="{D5EDD80A-3BDF-42F5-81F9-66CF56D281B5}" srcOrd="0" destOrd="0" presId="urn:microsoft.com/office/officeart/2008/layout/LinedList"/>
    <dgm:cxn modelId="{B3F0434C-5DE5-4BD0-A965-AC39E5C64C79}" type="presParOf" srcId="{9EA6667D-DF23-4DEC-9790-6A997F6925AE}" destId="{44AAAEB9-293C-4C4A-A070-86F69294FAE5}" srcOrd="1" destOrd="0" presId="urn:microsoft.com/office/officeart/2008/layout/LinedList"/>
    <dgm:cxn modelId="{F9F9CDFA-E44F-471C-90F3-F0DE8D23C886}" type="presParOf" srcId="{44AAAEB9-293C-4C4A-A070-86F69294FAE5}" destId="{3E33EBB7-A35C-4869-B3A9-2DF297118281}" srcOrd="0" destOrd="0" presId="urn:microsoft.com/office/officeart/2008/layout/LinedList"/>
    <dgm:cxn modelId="{C5B57078-BCD2-4EE7-8195-9D3710C1B38C}" type="presParOf" srcId="{44AAAEB9-293C-4C4A-A070-86F69294FAE5}" destId="{513602B8-AECE-4DAF-8EA4-05D0E89C2DA0}" srcOrd="1" destOrd="0" presId="urn:microsoft.com/office/officeart/2008/layout/LinedList"/>
    <dgm:cxn modelId="{6F165248-1BE4-4E29-96B4-0A0FF83698B7}" type="presParOf" srcId="{9EA6667D-DF23-4DEC-9790-6A997F6925AE}" destId="{D1021F5B-31C4-4F48-AA64-6C80A3E37D05}" srcOrd="2" destOrd="0" presId="urn:microsoft.com/office/officeart/2008/layout/LinedList"/>
    <dgm:cxn modelId="{98EA987E-A180-4423-8F49-171566919E11}" type="presParOf" srcId="{9EA6667D-DF23-4DEC-9790-6A997F6925AE}" destId="{B3C066FF-BAB6-4965-9B78-865E92DF08F1}" srcOrd="3" destOrd="0" presId="urn:microsoft.com/office/officeart/2008/layout/LinedList"/>
    <dgm:cxn modelId="{AE58C8E7-B58C-455E-B785-98946BB7D53A}" type="presParOf" srcId="{B3C066FF-BAB6-4965-9B78-865E92DF08F1}" destId="{C75742E0-FA18-44AB-A7FB-71847107865C}" srcOrd="0" destOrd="0" presId="urn:microsoft.com/office/officeart/2008/layout/LinedList"/>
    <dgm:cxn modelId="{B5E80968-EBC3-4C6A-B457-B1E6CBC550D0}" type="presParOf" srcId="{B3C066FF-BAB6-4965-9B78-865E92DF08F1}" destId="{456C6B17-394E-44D3-8850-69F7093617A3}" srcOrd="1" destOrd="0" presId="urn:microsoft.com/office/officeart/2008/layout/LinedList"/>
    <dgm:cxn modelId="{BB109A29-52C3-4FA6-967F-EC214D548AE9}" type="presParOf" srcId="{9EA6667D-DF23-4DEC-9790-6A997F6925AE}" destId="{483C1E2D-E140-4692-BCCD-4004B81A6640}" srcOrd="4" destOrd="0" presId="urn:microsoft.com/office/officeart/2008/layout/LinedList"/>
    <dgm:cxn modelId="{1B17835A-44FE-49F5-B071-5CE5FE9C3E2E}" type="presParOf" srcId="{9EA6667D-DF23-4DEC-9790-6A997F6925AE}" destId="{AF2A9112-13C0-400F-8660-B6DF6AAFA319}" srcOrd="5" destOrd="0" presId="urn:microsoft.com/office/officeart/2008/layout/LinedList"/>
    <dgm:cxn modelId="{C19F19B4-5A9A-4B03-B48E-FA1DFD622E35}" type="presParOf" srcId="{AF2A9112-13C0-400F-8660-B6DF6AAFA319}" destId="{9266C215-75A1-4D6B-8C5C-A48B35AF702E}" srcOrd="0" destOrd="0" presId="urn:microsoft.com/office/officeart/2008/layout/LinedList"/>
    <dgm:cxn modelId="{DB4B5865-723F-4D85-8459-E3561FC8180A}" type="presParOf" srcId="{AF2A9112-13C0-400F-8660-B6DF6AAFA319}" destId="{6F603A2A-03F4-46E0-8B6B-C49724865E6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6B4E734-A795-4268-9900-67C98C18790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E0D44F8-E0F9-4868-9E8C-6AD53376126A}">
      <dgm:prSet/>
      <dgm:spPr/>
      <dgm:t>
        <a:bodyPr/>
        <a:lstStyle/>
        <a:p>
          <a:r>
            <a:rPr lang="fi-FI"/>
            <a:t>Kysymykset eivät välttämättä liity vain johonkin yhteen tekstikohtaan tai kappaleeseen, vaan ne voivat testata myös koko tekstin ymmärtämistä. </a:t>
          </a:r>
          <a:endParaRPr lang="en-US"/>
        </a:p>
      </dgm:t>
    </dgm:pt>
    <dgm:pt modelId="{FE438839-EB6D-40A4-87B9-0FA10DED61F2}" type="parTrans" cxnId="{FDB3762D-08E7-40CA-AFF2-4C064743EAEC}">
      <dgm:prSet/>
      <dgm:spPr/>
      <dgm:t>
        <a:bodyPr/>
        <a:lstStyle/>
        <a:p>
          <a:endParaRPr lang="en-US"/>
        </a:p>
      </dgm:t>
    </dgm:pt>
    <dgm:pt modelId="{4AB14F28-A033-42FD-8AC1-2DF68813D261}" type="sibTrans" cxnId="{FDB3762D-08E7-40CA-AFF2-4C064743EAEC}">
      <dgm:prSet/>
      <dgm:spPr/>
      <dgm:t>
        <a:bodyPr/>
        <a:lstStyle/>
        <a:p>
          <a:endParaRPr lang="en-US"/>
        </a:p>
      </dgm:t>
    </dgm:pt>
    <dgm:pt modelId="{5069B98E-B2AC-427F-82AA-5EA2CCF06921}">
      <dgm:prSet/>
      <dgm:spPr/>
      <dgm:t>
        <a:bodyPr/>
        <a:lstStyle/>
        <a:p>
          <a:r>
            <a:rPr lang="fi-FI"/>
            <a:t>Jokin kysymys saattaa edellyttää henkilökohtaista tulkintaa tai kannanottoa eli mielipidettä perusteluineen.</a:t>
          </a:r>
          <a:endParaRPr lang="en-US"/>
        </a:p>
      </dgm:t>
    </dgm:pt>
    <dgm:pt modelId="{C4ED33FC-A030-4CE4-BB6D-F5AE8243583E}" type="parTrans" cxnId="{38F0F137-ED86-414F-895A-EF7260E33475}">
      <dgm:prSet/>
      <dgm:spPr/>
      <dgm:t>
        <a:bodyPr/>
        <a:lstStyle/>
        <a:p>
          <a:endParaRPr lang="en-US"/>
        </a:p>
      </dgm:t>
    </dgm:pt>
    <dgm:pt modelId="{7D7E26BE-14BE-4549-B54F-F409D39032E6}" type="sibTrans" cxnId="{38F0F137-ED86-414F-895A-EF7260E33475}">
      <dgm:prSet/>
      <dgm:spPr/>
      <dgm:t>
        <a:bodyPr/>
        <a:lstStyle/>
        <a:p>
          <a:endParaRPr lang="en-US"/>
        </a:p>
      </dgm:t>
    </dgm:pt>
    <dgm:pt modelId="{9C3FF81E-EE48-4167-8286-2EDDFC589B06}" type="pres">
      <dgm:prSet presAssocID="{16B4E734-A795-4268-9900-67C98C18790F}" presName="linear" presStyleCnt="0">
        <dgm:presLayoutVars>
          <dgm:animLvl val="lvl"/>
          <dgm:resizeHandles val="exact"/>
        </dgm:presLayoutVars>
      </dgm:prSet>
      <dgm:spPr/>
    </dgm:pt>
    <dgm:pt modelId="{737D29E3-F1A4-4970-9AF5-BDA903E9DFB7}" type="pres">
      <dgm:prSet presAssocID="{AE0D44F8-E0F9-4868-9E8C-6AD53376126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FFEE059-6C28-48F3-AF20-6FE3A7C11337}" type="pres">
      <dgm:prSet presAssocID="{4AB14F28-A033-42FD-8AC1-2DF68813D261}" presName="spacer" presStyleCnt="0"/>
      <dgm:spPr/>
    </dgm:pt>
    <dgm:pt modelId="{0671A925-B773-4301-B28B-3E8CA5A1D663}" type="pres">
      <dgm:prSet presAssocID="{5069B98E-B2AC-427F-82AA-5EA2CCF06921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FDB3762D-08E7-40CA-AFF2-4C064743EAEC}" srcId="{16B4E734-A795-4268-9900-67C98C18790F}" destId="{AE0D44F8-E0F9-4868-9E8C-6AD53376126A}" srcOrd="0" destOrd="0" parTransId="{FE438839-EB6D-40A4-87B9-0FA10DED61F2}" sibTransId="{4AB14F28-A033-42FD-8AC1-2DF68813D261}"/>
    <dgm:cxn modelId="{38F0F137-ED86-414F-895A-EF7260E33475}" srcId="{16B4E734-A795-4268-9900-67C98C18790F}" destId="{5069B98E-B2AC-427F-82AA-5EA2CCF06921}" srcOrd="1" destOrd="0" parTransId="{C4ED33FC-A030-4CE4-BB6D-F5AE8243583E}" sibTransId="{7D7E26BE-14BE-4549-B54F-F409D39032E6}"/>
    <dgm:cxn modelId="{40058755-EA84-4C61-9811-0A7052FE08C3}" type="presOf" srcId="{5069B98E-B2AC-427F-82AA-5EA2CCF06921}" destId="{0671A925-B773-4301-B28B-3E8CA5A1D663}" srcOrd="0" destOrd="0" presId="urn:microsoft.com/office/officeart/2005/8/layout/vList2"/>
    <dgm:cxn modelId="{84319E96-AAAD-406A-9993-BE215CB249F1}" type="presOf" srcId="{AE0D44F8-E0F9-4868-9E8C-6AD53376126A}" destId="{737D29E3-F1A4-4970-9AF5-BDA903E9DFB7}" srcOrd="0" destOrd="0" presId="urn:microsoft.com/office/officeart/2005/8/layout/vList2"/>
    <dgm:cxn modelId="{4DE7BEFF-35DC-46FE-AEAF-870BAF816FEE}" type="presOf" srcId="{16B4E734-A795-4268-9900-67C98C18790F}" destId="{9C3FF81E-EE48-4167-8286-2EDDFC589B06}" srcOrd="0" destOrd="0" presId="urn:microsoft.com/office/officeart/2005/8/layout/vList2"/>
    <dgm:cxn modelId="{13BDBAEE-B974-4BCE-9496-80139E34639E}" type="presParOf" srcId="{9C3FF81E-EE48-4167-8286-2EDDFC589B06}" destId="{737D29E3-F1A4-4970-9AF5-BDA903E9DFB7}" srcOrd="0" destOrd="0" presId="urn:microsoft.com/office/officeart/2005/8/layout/vList2"/>
    <dgm:cxn modelId="{A180CD70-B000-4171-9F86-1F01D754C6DE}" type="presParOf" srcId="{9C3FF81E-EE48-4167-8286-2EDDFC589B06}" destId="{9FFEE059-6C28-48F3-AF20-6FE3A7C11337}" srcOrd="1" destOrd="0" presId="urn:microsoft.com/office/officeart/2005/8/layout/vList2"/>
    <dgm:cxn modelId="{CD1986CB-34D6-4AE3-B3EE-051344E152FB}" type="presParOf" srcId="{9C3FF81E-EE48-4167-8286-2EDDFC589B06}" destId="{0671A925-B773-4301-B28B-3E8CA5A1D663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C58D967-401C-4516-A428-58A1BD69BB82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6E8C23E-72D3-45F6-A3CD-AD2CDB71AD71}">
      <dgm:prSet/>
      <dgm:spPr/>
      <dgm:t>
        <a:bodyPr/>
        <a:lstStyle/>
        <a:p>
          <a:r>
            <a:rPr lang="fi-FI"/>
            <a:t>Vastaukset perustuvat tekstin sisältöön ja ovat noin 100 – 350 merkin pituisia. </a:t>
          </a:r>
          <a:endParaRPr lang="en-US"/>
        </a:p>
      </dgm:t>
    </dgm:pt>
    <dgm:pt modelId="{75CE2700-6884-413C-8CEF-730CD71464F5}" type="parTrans" cxnId="{6B85A2B4-2F06-48FF-9C8A-9B1B6476816A}">
      <dgm:prSet/>
      <dgm:spPr/>
      <dgm:t>
        <a:bodyPr/>
        <a:lstStyle/>
        <a:p>
          <a:endParaRPr lang="en-US"/>
        </a:p>
      </dgm:t>
    </dgm:pt>
    <dgm:pt modelId="{661EEED8-D5B8-4A55-B16F-7C68DC8A3CA3}" type="sibTrans" cxnId="{6B85A2B4-2F06-48FF-9C8A-9B1B6476816A}">
      <dgm:prSet/>
      <dgm:spPr/>
      <dgm:t>
        <a:bodyPr/>
        <a:lstStyle/>
        <a:p>
          <a:endParaRPr lang="en-US"/>
        </a:p>
      </dgm:t>
    </dgm:pt>
    <dgm:pt modelId="{46D1B37A-8961-41BA-9825-657F8AD9FD15}">
      <dgm:prSet/>
      <dgm:spPr/>
      <dgm:t>
        <a:bodyPr/>
        <a:lstStyle/>
        <a:p>
          <a:r>
            <a:rPr lang="fi-FI"/>
            <a:t>Tarkista merkkimäärä. Aika harvoin vastaukseen tulee niin vähän asiaa, että 100 merkkiä riittäisi. </a:t>
          </a:r>
          <a:endParaRPr lang="en-US"/>
        </a:p>
      </dgm:t>
    </dgm:pt>
    <dgm:pt modelId="{AD82196B-9AD0-496B-84EA-90298FF6C144}" type="parTrans" cxnId="{0CFF9A8B-5292-47B3-A3F5-9302C4D6F159}">
      <dgm:prSet/>
      <dgm:spPr/>
      <dgm:t>
        <a:bodyPr/>
        <a:lstStyle/>
        <a:p>
          <a:endParaRPr lang="en-US"/>
        </a:p>
      </dgm:t>
    </dgm:pt>
    <dgm:pt modelId="{14E6E552-E1B3-4719-AA25-BE937CE39235}" type="sibTrans" cxnId="{0CFF9A8B-5292-47B3-A3F5-9302C4D6F159}">
      <dgm:prSet/>
      <dgm:spPr/>
      <dgm:t>
        <a:bodyPr/>
        <a:lstStyle/>
        <a:p>
          <a:endParaRPr lang="en-US"/>
        </a:p>
      </dgm:t>
    </dgm:pt>
    <dgm:pt modelId="{9A81F458-17C9-4D2D-A8C9-02D606FFAB09}" type="pres">
      <dgm:prSet presAssocID="{5C58D967-401C-4516-A428-58A1BD69BB82}" presName="linear" presStyleCnt="0">
        <dgm:presLayoutVars>
          <dgm:animLvl val="lvl"/>
          <dgm:resizeHandles val="exact"/>
        </dgm:presLayoutVars>
      </dgm:prSet>
      <dgm:spPr/>
    </dgm:pt>
    <dgm:pt modelId="{A35B3B56-9B5E-4CC9-95E5-5C6E92E2DF2A}" type="pres">
      <dgm:prSet presAssocID="{06E8C23E-72D3-45F6-A3CD-AD2CDB71AD7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E1BB6DC-CE28-4636-A10A-C7C4BB9D92BA}" type="pres">
      <dgm:prSet presAssocID="{661EEED8-D5B8-4A55-B16F-7C68DC8A3CA3}" presName="spacer" presStyleCnt="0"/>
      <dgm:spPr/>
    </dgm:pt>
    <dgm:pt modelId="{F0339ED3-AE0D-49EE-8C47-ADFBC37028F5}" type="pres">
      <dgm:prSet presAssocID="{46D1B37A-8961-41BA-9825-657F8AD9FD1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0CFF9A8B-5292-47B3-A3F5-9302C4D6F159}" srcId="{5C58D967-401C-4516-A428-58A1BD69BB82}" destId="{46D1B37A-8961-41BA-9825-657F8AD9FD15}" srcOrd="1" destOrd="0" parTransId="{AD82196B-9AD0-496B-84EA-90298FF6C144}" sibTransId="{14E6E552-E1B3-4719-AA25-BE937CE39235}"/>
    <dgm:cxn modelId="{6B85A2B4-2F06-48FF-9C8A-9B1B6476816A}" srcId="{5C58D967-401C-4516-A428-58A1BD69BB82}" destId="{06E8C23E-72D3-45F6-A3CD-AD2CDB71AD71}" srcOrd="0" destOrd="0" parTransId="{75CE2700-6884-413C-8CEF-730CD71464F5}" sibTransId="{661EEED8-D5B8-4A55-B16F-7C68DC8A3CA3}"/>
    <dgm:cxn modelId="{F1D0C6B9-D673-4BDF-AD3A-473A80A133B5}" type="presOf" srcId="{06E8C23E-72D3-45F6-A3CD-AD2CDB71AD71}" destId="{A35B3B56-9B5E-4CC9-95E5-5C6E92E2DF2A}" srcOrd="0" destOrd="0" presId="urn:microsoft.com/office/officeart/2005/8/layout/vList2"/>
    <dgm:cxn modelId="{1B73D5F7-7446-4FA0-B7DD-19BD712376DE}" type="presOf" srcId="{46D1B37A-8961-41BA-9825-657F8AD9FD15}" destId="{F0339ED3-AE0D-49EE-8C47-ADFBC37028F5}" srcOrd="0" destOrd="0" presId="urn:microsoft.com/office/officeart/2005/8/layout/vList2"/>
    <dgm:cxn modelId="{9C6D4CFF-97EC-4DD3-AC2B-78EBE80E6CB3}" type="presOf" srcId="{5C58D967-401C-4516-A428-58A1BD69BB82}" destId="{9A81F458-17C9-4D2D-A8C9-02D606FFAB09}" srcOrd="0" destOrd="0" presId="urn:microsoft.com/office/officeart/2005/8/layout/vList2"/>
    <dgm:cxn modelId="{0DA934E1-9C6D-46F9-A270-D48526213417}" type="presParOf" srcId="{9A81F458-17C9-4D2D-A8C9-02D606FFAB09}" destId="{A35B3B56-9B5E-4CC9-95E5-5C6E92E2DF2A}" srcOrd="0" destOrd="0" presId="urn:microsoft.com/office/officeart/2005/8/layout/vList2"/>
    <dgm:cxn modelId="{034EFBA6-A8B6-4273-B8D6-94CCBFAF0B34}" type="presParOf" srcId="{9A81F458-17C9-4D2D-A8C9-02D606FFAB09}" destId="{2E1BB6DC-CE28-4636-A10A-C7C4BB9D92BA}" srcOrd="1" destOrd="0" presId="urn:microsoft.com/office/officeart/2005/8/layout/vList2"/>
    <dgm:cxn modelId="{1A2DB77D-2DF5-4845-83E1-3E1BEB6236F8}" type="presParOf" srcId="{9A81F458-17C9-4D2D-A8C9-02D606FFAB09}" destId="{F0339ED3-AE0D-49EE-8C47-ADFBC37028F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0F9B375-CD5F-4259-8C52-16D0F9783E9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C3B6E1B-D36B-4CBB-BF95-FCB7C24B6FE0}">
      <dgm:prSet/>
      <dgm:spPr/>
      <dgm:t>
        <a:bodyPr/>
        <a:lstStyle/>
        <a:p>
          <a:r>
            <a:rPr lang="fi-FI"/>
            <a:t>Jos vastaus on ylipitkä tai liian lyhyt, siitä voi seurata pistevähennyksiä.</a:t>
          </a:r>
          <a:endParaRPr lang="en-US"/>
        </a:p>
      </dgm:t>
    </dgm:pt>
    <dgm:pt modelId="{ED3BBCA2-8B31-4EBF-B1E3-4AB30CE1BFF2}" type="parTrans" cxnId="{59BC1729-8BC5-489A-8645-A18B8981D33B}">
      <dgm:prSet/>
      <dgm:spPr/>
      <dgm:t>
        <a:bodyPr/>
        <a:lstStyle/>
        <a:p>
          <a:endParaRPr lang="en-US"/>
        </a:p>
      </dgm:t>
    </dgm:pt>
    <dgm:pt modelId="{371F89C1-31DB-435D-B61D-BFA91CC9573F}" type="sibTrans" cxnId="{59BC1729-8BC5-489A-8645-A18B8981D33B}">
      <dgm:prSet/>
      <dgm:spPr/>
      <dgm:t>
        <a:bodyPr/>
        <a:lstStyle/>
        <a:p>
          <a:endParaRPr lang="en-US"/>
        </a:p>
      </dgm:t>
    </dgm:pt>
    <dgm:pt modelId="{C5A8A75D-C410-41CD-9A0B-B8E659046699}">
      <dgm:prSet/>
      <dgm:spPr/>
      <dgm:t>
        <a:bodyPr/>
        <a:lstStyle/>
        <a:p>
          <a:r>
            <a:rPr lang="fi-FI"/>
            <a:t>Jos vastausta on kopioitu pohjatekstistä, se vähentää pisteitä.</a:t>
          </a:r>
          <a:endParaRPr lang="en-US"/>
        </a:p>
      </dgm:t>
    </dgm:pt>
    <dgm:pt modelId="{7ACC3D70-78F5-4725-8495-980A7EA27CE9}" type="parTrans" cxnId="{CE480611-E912-4092-8199-AF576A0C433A}">
      <dgm:prSet/>
      <dgm:spPr/>
      <dgm:t>
        <a:bodyPr/>
        <a:lstStyle/>
        <a:p>
          <a:endParaRPr lang="en-US"/>
        </a:p>
      </dgm:t>
    </dgm:pt>
    <dgm:pt modelId="{B99B82DC-BA3B-4401-9E48-E9C4D54C811D}" type="sibTrans" cxnId="{CE480611-E912-4092-8199-AF576A0C433A}">
      <dgm:prSet/>
      <dgm:spPr/>
      <dgm:t>
        <a:bodyPr/>
        <a:lstStyle/>
        <a:p>
          <a:endParaRPr lang="en-US"/>
        </a:p>
      </dgm:t>
    </dgm:pt>
    <dgm:pt modelId="{92398434-A909-48FA-9DF8-DA2BEEB6CCBE}" type="pres">
      <dgm:prSet presAssocID="{20F9B375-CD5F-4259-8C52-16D0F9783E91}" presName="linear" presStyleCnt="0">
        <dgm:presLayoutVars>
          <dgm:animLvl val="lvl"/>
          <dgm:resizeHandles val="exact"/>
        </dgm:presLayoutVars>
      </dgm:prSet>
      <dgm:spPr/>
    </dgm:pt>
    <dgm:pt modelId="{59BD4CE2-1C87-44B3-8CA3-475AB0DD830F}" type="pres">
      <dgm:prSet presAssocID="{BC3B6E1B-D36B-4CBB-BF95-FCB7C24B6FE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B6E6432-1862-4048-88E5-7C93B1DA6FFE}" type="pres">
      <dgm:prSet presAssocID="{371F89C1-31DB-435D-B61D-BFA91CC9573F}" presName="spacer" presStyleCnt="0"/>
      <dgm:spPr/>
    </dgm:pt>
    <dgm:pt modelId="{712EC17B-95F1-4088-9B9E-5B98ADC42447}" type="pres">
      <dgm:prSet presAssocID="{C5A8A75D-C410-41CD-9A0B-B8E659046699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8B524506-1062-4A3A-B790-6ACBB6A2D503}" type="presOf" srcId="{BC3B6E1B-D36B-4CBB-BF95-FCB7C24B6FE0}" destId="{59BD4CE2-1C87-44B3-8CA3-475AB0DD830F}" srcOrd="0" destOrd="0" presId="urn:microsoft.com/office/officeart/2005/8/layout/vList2"/>
    <dgm:cxn modelId="{CE480611-E912-4092-8199-AF576A0C433A}" srcId="{20F9B375-CD5F-4259-8C52-16D0F9783E91}" destId="{C5A8A75D-C410-41CD-9A0B-B8E659046699}" srcOrd="1" destOrd="0" parTransId="{7ACC3D70-78F5-4725-8495-980A7EA27CE9}" sibTransId="{B99B82DC-BA3B-4401-9E48-E9C4D54C811D}"/>
    <dgm:cxn modelId="{CB119F28-3AAB-4573-8F46-2CD27D4C9730}" type="presOf" srcId="{C5A8A75D-C410-41CD-9A0B-B8E659046699}" destId="{712EC17B-95F1-4088-9B9E-5B98ADC42447}" srcOrd="0" destOrd="0" presId="urn:microsoft.com/office/officeart/2005/8/layout/vList2"/>
    <dgm:cxn modelId="{59BC1729-8BC5-489A-8645-A18B8981D33B}" srcId="{20F9B375-CD5F-4259-8C52-16D0F9783E91}" destId="{BC3B6E1B-D36B-4CBB-BF95-FCB7C24B6FE0}" srcOrd="0" destOrd="0" parTransId="{ED3BBCA2-8B31-4EBF-B1E3-4AB30CE1BFF2}" sibTransId="{371F89C1-31DB-435D-B61D-BFA91CC9573F}"/>
    <dgm:cxn modelId="{3516234D-9FA4-4B73-A74A-9FD25A6E93B4}" type="presOf" srcId="{20F9B375-CD5F-4259-8C52-16D0F9783E91}" destId="{92398434-A909-48FA-9DF8-DA2BEEB6CCBE}" srcOrd="0" destOrd="0" presId="urn:microsoft.com/office/officeart/2005/8/layout/vList2"/>
    <dgm:cxn modelId="{0DD8FA80-ACC1-4CD3-A39E-764725C8A6FA}" type="presParOf" srcId="{92398434-A909-48FA-9DF8-DA2BEEB6CCBE}" destId="{59BD4CE2-1C87-44B3-8CA3-475AB0DD830F}" srcOrd="0" destOrd="0" presId="urn:microsoft.com/office/officeart/2005/8/layout/vList2"/>
    <dgm:cxn modelId="{97AE94E5-03FB-45B1-93CE-8FD429DAF3F3}" type="presParOf" srcId="{92398434-A909-48FA-9DF8-DA2BEEB6CCBE}" destId="{2B6E6432-1862-4048-88E5-7C93B1DA6FFE}" srcOrd="1" destOrd="0" presId="urn:microsoft.com/office/officeart/2005/8/layout/vList2"/>
    <dgm:cxn modelId="{C9C3650E-94F7-45B8-9C95-81ACF67AFDF9}" type="presParOf" srcId="{92398434-A909-48FA-9DF8-DA2BEEB6CCBE}" destId="{712EC17B-95F1-4088-9B9E-5B98ADC4244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89CB9BB-8E15-4740-B5BE-35298E376F0D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573900BD-8639-4F6B-8F63-A07A293FD6CD}">
      <dgm:prSet/>
      <dgm:spPr/>
      <dgm:t>
        <a:bodyPr/>
        <a:lstStyle/>
        <a:p>
          <a:r>
            <a:rPr lang="fi-FI"/>
            <a:t>Silmäile luettava teksti: Mikä tekstilaji? </a:t>
          </a:r>
          <a:endParaRPr lang="en-US"/>
        </a:p>
      </dgm:t>
    </dgm:pt>
    <dgm:pt modelId="{E326AFD9-C4F3-4908-AAC7-36E429A4017C}" type="parTrans" cxnId="{CB9D2BDA-44BC-4CB0-A5BD-E8863F6F1361}">
      <dgm:prSet/>
      <dgm:spPr/>
      <dgm:t>
        <a:bodyPr/>
        <a:lstStyle/>
        <a:p>
          <a:endParaRPr lang="en-US"/>
        </a:p>
      </dgm:t>
    </dgm:pt>
    <dgm:pt modelId="{5A467F7C-EC3E-4DE9-8D7C-943E1624111E}" type="sibTrans" cxnId="{CB9D2BDA-44BC-4CB0-A5BD-E8863F6F1361}">
      <dgm:prSet/>
      <dgm:spPr/>
      <dgm:t>
        <a:bodyPr/>
        <a:lstStyle/>
        <a:p>
          <a:endParaRPr lang="en-US"/>
        </a:p>
      </dgm:t>
    </dgm:pt>
    <dgm:pt modelId="{E2FBE5CB-0B4E-4692-A325-E57D045EF623}">
      <dgm:prSet/>
      <dgm:spPr/>
      <dgm:t>
        <a:bodyPr/>
        <a:lstStyle/>
        <a:p>
          <a:r>
            <a:rPr lang="fi-FI"/>
            <a:t>Lue otsikko, väliotsikot, katso kuvat ja lue kuvatekstit. </a:t>
          </a:r>
          <a:r>
            <a:rPr lang="fi-FI">
              <a:sym typeface="Wingdings" panose="05000000000000000000" pitchFamily="2" charset="2"/>
            </a:rPr>
            <a:t></a:t>
          </a:r>
          <a:r>
            <a:rPr lang="fi-FI"/>
            <a:t> Aktivoi aiheeseen liittyvä sanasto päässäsi.</a:t>
          </a:r>
          <a:endParaRPr lang="en-US"/>
        </a:p>
      </dgm:t>
    </dgm:pt>
    <dgm:pt modelId="{309723CC-74B3-4B29-A8B1-9D51040C65B1}" type="parTrans" cxnId="{964D3655-68E8-4AF3-89BB-D78D0264BE53}">
      <dgm:prSet/>
      <dgm:spPr/>
      <dgm:t>
        <a:bodyPr/>
        <a:lstStyle/>
        <a:p>
          <a:endParaRPr lang="en-US"/>
        </a:p>
      </dgm:t>
    </dgm:pt>
    <dgm:pt modelId="{6693CBE7-8777-4B6D-B8B0-BD57EDDF5A06}" type="sibTrans" cxnId="{964D3655-68E8-4AF3-89BB-D78D0264BE53}">
      <dgm:prSet/>
      <dgm:spPr/>
      <dgm:t>
        <a:bodyPr/>
        <a:lstStyle/>
        <a:p>
          <a:endParaRPr lang="en-US"/>
        </a:p>
      </dgm:t>
    </dgm:pt>
    <dgm:pt modelId="{DDFD2975-DB2B-4BDF-9837-741517CE5604}" type="pres">
      <dgm:prSet presAssocID="{E89CB9BB-8E15-4740-B5BE-35298E376F0D}" presName="linear" presStyleCnt="0">
        <dgm:presLayoutVars>
          <dgm:animLvl val="lvl"/>
          <dgm:resizeHandles val="exact"/>
        </dgm:presLayoutVars>
      </dgm:prSet>
      <dgm:spPr/>
    </dgm:pt>
    <dgm:pt modelId="{03DA941B-FEA4-4487-9F06-0088ED079BE6}" type="pres">
      <dgm:prSet presAssocID="{573900BD-8639-4F6B-8F63-A07A293FD6C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9516F52-0BA1-4123-8E13-CB1446215A9C}" type="pres">
      <dgm:prSet presAssocID="{5A467F7C-EC3E-4DE9-8D7C-943E1624111E}" presName="spacer" presStyleCnt="0"/>
      <dgm:spPr/>
    </dgm:pt>
    <dgm:pt modelId="{E1AF6B55-A482-45AF-828F-881365147DDF}" type="pres">
      <dgm:prSet presAssocID="{E2FBE5CB-0B4E-4692-A325-E57D045EF623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964D3655-68E8-4AF3-89BB-D78D0264BE53}" srcId="{E89CB9BB-8E15-4740-B5BE-35298E376F0D}" destId="{E2FBE5CB-0B4E-4692-A325-E57D045EF623}" srcOrd="1" destOrd="0" parTransId="{309723CC-74B3-4B29-A8B1-9D51040C65B1}" sibTransId="{6693CBE7-8777-4B6D-B8B0-BD57EDDF5A06}"/>
    <dgm:cxn modelId="{C7BB7590-3FC3-4CB0-9222-005742C0BC84}" type="presOf" srcId="{E89CB9BB-8E15-4740-B5BE-35298E376F0D}" destId="{DDFD2975-DB2B-4BDF-9837-741517CE5604}" srcOrd="0" destOrd="0" presId="urn:microsoft.com/office/officeart/2005/8/layout/vList2"/>
    <dgm:cxn modelId="{CB9D2BDA-44BC-4CB0-A5BD-E8863F6F1361}" srcId="{E89CB9BB-8E15-4740-B5BE-35298E376F0D}" destId="{573900BD-8639-4F6B-8F63-A07A293FD6CD}" srcOrd="0" destOrd="0" parTransId="{E326AFD9-C4F3-4908-AAC7-36E429A4017C}" sibTransId="{5A467F7C-EC3E-4DE9-8D7C-943E1624111E}"/>
    <dgm:cxn modelId="{439386DA-511E-4A94-AC0E-963463585A2E}" type="presOf" srcId="{E2FBE5CB-0B4E-4692-A325-E57D045EF623}" destId="{E1AF6B55-A482-45AF-828F-881365147DDF}" srcOrd="0" destOrd="0" presId="urn:microsoft.com/office/officeart/2005/8/layout/vList2"/>
    <dgm:cxn modelId="{D0E695FE-39C4-454B-A018-2764ADB976E7}" type="presOf" srcId="{573900BD-8639-4F6B-8F63-A07A293FD6CD}" destId="{03DA941B-FEA4-4487-9F06-0088ED079BE6}" srcOrd="0" destOrd="0" presId="urn:microsoft.com/office/officeart/2005/8/layout/vList2"/>
    <dgm:cxn modelId="{8C474997-76A9-45CF-B9D2-ED082EE4DD62}" type="presParOf" srcId="{DDFD2975-DB2B-4BDF-9837-741517CE5604}" destId="{03DA941B-FEA4-4487-9F06-0088ED079BE6}" srcOrd="0" destOrd="0" presId="urn:microsoft.com/office/officeart/2005/8/layout/vList2"/>
    <dgm:cxn modelId="{64EF4C48-7FD7-49C3-B920-78DDF26B2B19}" type="presParOf" srcId="{DDFD2975-DB2B-4BDF-9837-741517CE5604}" destId="{A9516F52-0BA1-4123-8E13-CB1446215A9C}" srcOrd="1" destOrd="0" presId="urn:microsoft.com/office/officeart/2005/8/layout/vList2"/>
    <dgm:cxn modelId="{80EBC096-1181-48F8-BDFC-384EC89FAD20}" type="presParOf" srcId="{DDFD2975-DB2B-4BDF-9837-741517CE5604}" destId="{E1AF6B55-A482-45AF-828F-881365147DD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4C37864-E70B-49E7-9211-ED595F14011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6583C1DC-19C0-4F92-84C3-3A88F141C600}">
      <dgm:prSet/>
      <dgm:spPr/>
      <dgm:t>
        <a:bodyPr/>
        <a:lstStyle/>
        <a:p>
          <a:r>
            <a:rPr lang="fi-FI"/>
            <a:t>Lue kysymykset. </a:t>
          </a:r>
          <a:r>
            <a:rPr lang="fi-FI">
              <a:sym typeface="Wingdings" panose="05000000000000000000" pitchFamily="2" charset="2"/>
            </a:rPr>
            <a:t></a:t>
          </a:r>
          <a:r>
            <a:rPr lang="fi-FI"/>
            <a:t> Tiedät, mitä kysytään eli mihin kohtiin pitää kiinnittää huomio ja mitä ei tarvita.</a:t>
          </a:r>
          <a:endParaRPr lang="en-US"/>
        </a:p>
      </dgm:t>
    </dgm:pt>
    <dgm:pt modelId="{C219DF2B-F5C4-4D4B-842A-71DBBE2F63F0}" type="parTrans" cxnId="{D83EE617-C93C-451F-BAF6-A91905C97AD5}">
      <dgm:prSet/>
      <dgm:spPr/>
      <dgm:t>
        <a:bodyPr/>
        <a:lstStyle/>
        <a:p>
          <a:endParaRPr lang="en-US"/>
        </a:p>
      </dgm:t>
    </dgm:pt>
    <dgm:pt modelId="{8CCB527A-D545-4F99-B7F6-3A0760DA9B72}" type="sibTrans" cxnId="{D83EE617-C93C-451F-BAF6-A91905C97AD5}">
      <dgm:prSet/>
      <dgm:spPr/>
      <dgm:t>
        <a:bodyPr/>
        <a:lstStyle/>
        <a:p>
          <a:endParaRPr lang="en-US"/>
        </a:p>
      </dgm:t>
    </dgm:pt>
    <dgm:pt modelId="{D03AFDD2-ED12-44E6-A481-93E6AF4256D3}">
      <dgm:prSet/>
      <dgm:spPr/>
      <dgm:t>
        <a:bodyPr/>
        <a:lstStyle/>
        <a:p>
          <a:r>
            <a:rPr lang="fi-FI"/>
            <a:t>Lue teksti ja vastaa kysymyksiin.</a:t>
          </a:r>
          <a:endParaRPr lang="en-US"/>
        </a:p>
      </dgm:t>
    </dgm:pt>
    <dgm:pt modelId="{3C613CCB-5157-4EF9-BCCF-E6BA27DA6B13}" type="parTrans" cxnId="{4336EFB2-E1CB-48E6-8EAC-4A664A54C8A0}">
      <dgm:prSet/>
      <dgm:spPr/>
      <dgm:t>
        <a:bodyPr/>
        <a:lstStyle/>
        <a:p>
          <a:endParaRPr lang="en-US"/>
        </a:p>
      </dgm:t>
    </dgm:pt>
    <dgm:pt modelId="{4BB5E968-FAFA-4411-8AB7-5C561D49DDE4}" type="sibTrans" cxnId="{4336EFB2-E1CB-48E6-8EAC-4A664A54C8A0}">
      <dgm:prSet/>
      <dgm:spPr/>
      <dgm:t>
        <a:bodyPr/>
        <a:lstStyle/>
        <a:p>
          <a:endParaRPr lang="en-US"/>
        </a:p>
      </dgm:t>
    </dgm:pt>
    <dgm:pt modelId="{46B8BF7A-213A-4344-9879-2B8707F0DF23}">
      <dgm:prSet/>
      <dgm:spPr/>
      <dgm:t>
        <a:bodyPr/>
        <a:lstStyle/>
        <a:p>
          <a:r>
            <a:rPr lang="fi-FI"/>
            <a:t>Jos on aikaa, voit lukea kysymykset ja tekstin kysymyksittäin.</a:t>
          </a:r>
          <a:endParaRPr lang="en-US"/>
        </a:p>
      </dgm:t>
    </dgm:pt>
    <dgm:pt modelId="{F02515F2-B003-4315-A842-8742A0B773C1}" type="parTrans" cxnId="{991DF8C1-C254-4F22-9FEF-F2EBCB3EC283}">
      <dgm:prSet/>
      <dgm:spPr/>
      <dgm:t>
        <a:bodyPr/>
        <a:lstStyle/>
        <a:p>
          <a:endParaRPr lang="en-US"/>
        </a:p>
      </dgm:t>
    </dgm:pt>
    <dgm:pt modelId="{87992111-BE47-47B1-9D36-F4DB351A6552}" type="sibTrans" cxnId="{991DF8C1-C254-4F22-9FEF-F2EBCB3EC283}">
      <dgm:prSet/>
      <dgm:spPr/>
      <dgm:t>
        <a:bodyPr/>
        <a:lstStyle/>
        <a:p>
          <a:endParaRPr lang="en-US"/>
        </a:p>
      </dgm:t>
    </dgm:pt>
    <dgm:pt modelId="{76C31CAD-B948-4037-96F7-02A19C6EB46D}" type="pres">
      <dgm:prSet presAssocID="{24C37864-E70B-49E7-9211-ED595F14011F}" presName="linear" presStyleCnt="0">
        <dgm:presLayoutVars>
          <dgm:animLvl val="lvl"/>
          <dgm:resizeHandles val="exact"/>
        </dgm:presLayoutVars>
      </dgm:prSet>
      <dgm:spPr/>
    </dgm:pt>
    <dgm:pt modelId="{AC0AD4C4-FEBF-44B9-869C-18593F6923AF}" type="pres">
      <dgm:prSet presAssocID="{6583C1DC-19C0-4F92-84C3-3A88F141C60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40C6C1C-81B2-4FF4-9B7B-1DFBCB7B8540}" type="pres">
      <dgm:prSet presAssocID="{8CCB527A-D545-4F99-B7F6-3A0760DA9B72}" presName="spacer" presStyleCnt="0"/>
      <dgm:spPr/>
    </dgm:pt>
    <dgm:pt modelId="{272AE529-4D54-4701-8C58-05EBD02DA62F}" type="pres">
      <dgm:prSet presAssocID="{D03AFDD2-ED12-44E6-A481-93E6AF4256D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BBC53F1-6DF5-4407-835D-8A1113E4CB39}" type="pres">
      <dgm:prSet presAssocID="{4BB5E968-FAFA-4411-8AB7-5C561D49DDE4}" presName="spacer" presStyleCnt="0"/>
      <dgm:spPr/>
    </dgm:pt>
    <dgm:pt modelId="{EE8DE6E2-3B15-4EFC-B02B-748FA14480A8}" type="pres">
      <dgm:prSet presAssocID="{46B8BF7A-213A-4344-9879-2B8707F0DF2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83EE617-C93C-451F-BAF6-A91905C97AD5}" srcId="{24C37864-E70B-49E7-9211-ED595F14011F}" destId="{6583C1DC-19C0-4F92-84C3-3A88F141C600}" srcOrd="0" destOrd="0" parTransId="{C219DF2B-F5C4-4D4B-842A-71DBBE2F63F0}" sibTransId="{8CCB527A-D545-4F99-B7F6-3A0760DA9B72}"/>
    <dgm:cxn modelId="{93D6145B-F575-4AAD-91A5-7AD121400248}" type="presOf" srcId="{46B8BF7A-213A-4344-9879-2B8707F0DF23}" destId="{EE8DE6E2-3B15-4EFC-B02B-748FA14480A8}" srcOrd="0" destOrd="0" presId="urn:microsoft.com/office/officeart/2005/8/layout/vList2"/>
    <dgm:cxn modelId="{FCE945B1-8782-4433-9629-E664430D307C}" type="presOf" srcId="{D03AFDD2-ED12-44E6-A481-93E6AF4256D3}" destId="{272AE529-4D54-4701-8C58-05EBD02DA62F}" srcOrd="0" destOrd="0" presId="urn:microsoft.com/office/officeart/2005/8/layout/vList2"/>
    <dgm:cxn modelId="{4336EFB2-E1CB-48E6-8EAC-4A664A54C8A0}" srcId="{24C37864-E70B-49E7-9211-ED595F14011F}" destId="{D03AFDD2-ED12-44E6-A481-93E6AF4256D3}" srcOrd="1" destOrd="0" parTransId="{3C613CCB-5157-4EF9-BCCF-E6BA27DA6B13}" sibTransId="{4BB5E968-FAFA-4411-8AB7-5C561D49DDE4}"/>
    <dgm:cxn modelId="{991DF8C1-C254-4F22-9FEF-F2EBCB3EC283}" srcId="{24C37864-E70B-49E7-9211-ED595F14011F}" destId="{46B8BF7A-213A-4344-9879-2B8707F0DF23}" srcOrd="2" destOrd="0" parTransId="{F02515F2-B003-4315-A842-8742A0B773C1}" sibTransId="{87992111-BE47-47B1-9D36-F4DB351A6552}"/>
    <dgm:cxn modelId="{7D5D0EE7-8B32-4469-81D0-3DB75205BAAF}" type="presOf" srcId="{6583C1DC-19C0-4F92-84C3-3A88F141C600}" destId="{AC0AD4C4-FEBF-44B9-869C-18593F6923AF}" srcOrd="0" destOrd="0" presId="urn:microsoft.com/office/officeart/2005/8/layout/vList2"/>
    <dgm:cxn modelId="{CEAC67E8-C5F2-4234-B58F-EBF7A57C3D21}" type="presOf" srcId="{24C37864-E70B-49E7-9211-ED595F14011F}" destId="{76C31CAD-B948-4037-96F7-02A19C6EB46D}" srcOrd="0" destOrd="0" presId="urn:microsoft.com/office/officeart/2005/8/layout/vList2"/>
    <dgm:cxn modelId="{A6B1E855-F129-489D-A2DE-9E98BA7CBCC0}" type="presParOf" srcId="{76C31CAD-B948-4037-96F7-02A19C6EB46D}" destId="{AC0AD4C4-FEBF-44B9-869C-18593F6923AF}" srcOrd="0" destOrd="0" presId="urn:microsoft.com/office/officeart/2005/8/layout/vList2"/>
    <dgm:cxn modelId="{30B5F857-A7DB-4095-B35B-B2026229171A}" type="presParOf" srcId="{76C31CAD-B948-4037-96F7-02A19C6EB46D}" destId="{240C6C1C-81B2-4FF4-9B7B-1DFBCB7B8540}" srcOrd="1" destOrd="0" presId="urn:microsoft.com/office/officeart/2005/8/layout/vList2"/>
    <dgm:cxn modelId="{2C30BFD0-90AC-4EE5-A859-B21BD9B409E0}" type="presParOf" srcId="{76C31CAD-B948-4037-96F7-02A19C6EB46D}" destId="{272AE529-4D54-4701-8C58-05EBD02DA62F}" srcOrd="2" destOrd="0" presId="urn:microsoft.com/office/officeart/2005/8/layout/vList2"/>
    <dgm:cxn modelId="{3BE6D669-7CA9-4BAF-8832-FF229FAFD15C}" type="presParOf" srcId="{76C31CAD-B948-4037-96F7-02A19C6EB46D}" destId="{0BBC53F1-6DF5-4407-835D-8A1113E4CB39}" srcOrd="3" destOrd="0" presId="urn:microsoft.com/office/officeart/2005/8/layout/vList2"/>
    <dgm:cxn modelId="{36602C97-5FE8-4E4B-BEA6-DDFD4F06FFC5}" type="presParOf" srcId="{76C31CAD-B948-4037-96F7-02A19C6EB46D}" destId="{EE8DE6E2-3B15-4EFC-B02B-748FA14480A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6455F3E-DD33-4271-AD7F-6F09F81300A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E2BB738-9B51-4DFB-AEB9-16A879FA7C6F}">
      <dgm:prSet/>
      <dgm:spPr/>
      <dgm:t>
        <a:bodyPr/>
        <a:lstStyle/>
        <a:p>
          <a:r>
            <a:rPr lang="fi-FI"/>
            <a:t>Yleensä vastaukset löytyvät samassa järjestyksessä kysymysten kanssa, MUTTA ei aina. Vastaukseen voi tulla asioita useammasta kuin yhdestä tekstin kohdasta.</a:t>
          </a:r>
          <a:endParaRPr lang="en-US"/>
        </a:p>
      </dgm:t>
    </dgm:pt>
    <dgm:pt modelId="{469BF25D-71E5-4D8D-9C57-CF25ACD89575}" type="parTrans" cxnId="{65A1D93D-AFAA-4247-A97C-20080F4A3393}">
      <dgm:prSet/>
      <dgm:spPr/>
      <dgm:t>
        <a:bodyPr/>
        <a:lstStyle/>
        <a:p>
          <a:endParaRPr lang="en-US"/>
        </a:p>
      </dgm:t>
    </dgm:pt>
    <dgm:pt modelId="{2F004F16-CC36-4BF6-93ED-4132C1A51504}" type="sibTrans" cxnId="{65A1D93D-AFAA-4247-A97C-20080F4A3393}">
      <dgm:prSet/>
      <dgm:spPr/>
      <dgm:t>
        <a:bodyPr/>
        <a:lstStyle/>
        <a:p>
          <a:endParaRPr lang="en-US"/>
        </a:p>
      </dgm:t>
    </dgm:pt>
    <dgm:pt modelId="{44C8B07E-5BF3-42EC-96DD-4AEB04735256}">
      <dgm:prSet/>
      <dgm:spPr/>
      <dgm:t>
        <a:bodyPr/>
        <a:lstStyle/>
        <a:p>
          <a:r>
            <a:rPr lang="fi-FI"/>
            <a:t>Usein hyvään vastaukseen odotetaan 3 – 4 asiakohtaa.</a:t>
          </a:r>
          <a:endParaRPr lang="en-US"/>
        </a:p>
      </dgm:t>
    </dgm:pt>
    <dgm:pt modelId="{E52D9794-2E4C-4A07-8CA2-24A1343D4693}" type="parTrans" cxnId="{ACA5122B-27DE-43C3-94A8-DB34E6DFD1FA}">
      <dgm:prSet/>
      <dgm:spPr/>
      <dgm:t>
        <a:bodyPr/>
        <a:lstStyle/>
        <a:p>
          <a:endParaRPr lang="en-US"/>
        </a:p>
      </dgm:t>
    </dgm:pt>
    <dgm:pt modelId="{CBF1C4A6-1441-41A5-8038-02B91E888CD6}" type="sibTrans" cxnId="{ACA5122B-27DE-43C3-94A8-DB34E6DFD1FA}">
      <dgm:prSet/>
      <dgm:spPr/>
      <dgm:t>
        <a:bodyPr/>
        <a:lstStyle/>
        <a:p>
          <a:endParaRPr lang="en-US"/>
        </a:p>
      </dgm:t>
    </dgm:pt>
    <dgm:pt modelId="{38CFE095-ECF8-41B1-AC40-AF4D0FDEF5E0}" type="pres">
      <dgm:prSet presAssocID="{E6455F3E-DD33-4271-AD7F-6F09F81300A1}" presName="linear" presStyleCnt="0">
        <dgm:presLayoutVars>
          <dgm:animLvl val="lvl"/>
          <dgm:resizeHandles val="exact"/>
        </dgm:presLayoutVars>
      </dgm:prSet>
      <dgm:spPr/>
    </dgm:pt>
    <dgm:pt modelId="{06C126BB-5F21-4794-A746-2FB68FA507AF}" type="pres">
      <dgm:prSet presAssocID="{9E2BB738-9B51-4DFB-AEB9-16A879FA7C6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A73D7B3-B788-415F-8185-D800A4DBE7DF}" type="pres">
      <dgm:prSet presAssocID="{2F004F16-CC36-4BF6-93ED-4132C1A51504}" presName="spacer" presStyleCnt="0"/>
      <dgm:spPr/>
    </dgm:pt>
    <dgm:pt modelId="{810B4D2B-D67E-4702-B197-CBD86663D917}" type="pres">
      <dgm:prSet presAssocID="{44C8B07E-5BF3-42EC-96DD-4AEB04735256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ACA5122B-27DE-43C3-94A8-DB34E6DFD1FA}" srcId="{E6455F3E-DD33-4271-AD7F-6F09F81300A1}" destId="{44C8B07E-5BF3-42EC-96DD-4AEB04735256}" srcOrd="1" destOrd="0" parTransId="{E52D9794-2E4C-4A07-8CA2-24A1343D4693}" sibTransId="{CBF1C4A6-1441-41A5-8038-02B91E888CD6}"/>
    <dgm:cxn modelId="{65A1D93D-AFAA-4247-A97C-20080F4A3393}" srcId="{E6455F3E-DD33-4271-AD7F-6F09F81300A1}" destId="{9E2BB738-9B51-4DFB-AEB9-16A879FA7C6F}" srcOrd="0" destOrd="0" parTransId="{469BF25D-71E5-4D8D-9C57-CF25ACD89575}" sibTransId="{2F004F16-CC36-4BF6-93ED-4132C1A51504}"/>
    <dgm:cxn modelId="{E469214A-E38A-482F-8134-8972132DB6EC}" type="presOf" srcId="{E6455F3E-DD33-4271-AD7F-6F09F81300A1}" destId="{38CFE095-ECF8-41B1-AC40-AF4D0FDEF5E0}" srcOrd="0" destOrd="0" presId="urn:microsoft.com/office/officeart/2005/8/layout/vList2"/>
    <dgm:cxn modelId="{012691CA-AC1C-40F1-9AC3-4CB1C542E715}" type="presOf" srcId="{9E2BB738-9B51-4DFB-AEB9-16A879FA7C6F}" destId="{06C126BB-5F21-4794-A746-2FB68FA507AF}" srcOrd="0" destOrd="0" presId="urn:microsoft.com/office/officeart/2005/8/layout/vList2"/>
    <dgm:cxn modelId="{8DF0A9EF-B2F7-4CEE-BBAA-4DB999F564F2}" type="presOf" srcId="{44C8B07E-5BF3-42EC-96DD-4AEB04735256}" destId="{810B4D2B-D67E-4702-B197-CBD86663D917}" srcOrd="0" destOrd="0" presId="urn:microsoft.com/office/officeart/2005/8/layout/vList2"/>
    <dgm:cxn modelId="{0737332A-216B-43D7-A263-66462FB1BCF3}" type="presParOf" srcId="{38CFE095-ECF8-41B1-AC40-AF4D0FDEF5E0}" destId="{06C126BB-5F21-4794-A746-2FB68FA507AF}" srcOrd="0" destOrd="0" presId="urn:microsoft.com/office/officeart/2005/8/layout/vList2"/>
    <dgm:cxn modelId="{DC1B6C1E-7CFE-4A6B-80AC-8244019D229A}" type="presParOf" srcId="{38CFE095-ECF8-41B1-AC40-AF4D0FDEF5E0}" destId="{7A73D7B3-B788-415F-8185-D800A4DBE7DF}" srcOrd="1" destOrd="0" presId="urn:microsoft.com/office/officeart/2005/8/layout/vList2"/>
    <dgm:cxn modelId="{4BEB38DF-7402-4986-94ED-0B488F285D29}" type="presParOf" srcId="{38CFE095-ECF8-41B1-AC40-AF4D0FDEF5E0}" destId="{810B4D2B-D67E-4702-B197-CBD86663D91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6079A6-0A54-48D5-9BB8-0F07574AF9E8}">
      <dsp:nvSpPr>
        <dsp:cNvPr id="0" name=""/>
        <dsp:cNvSpPr/>
      </dsp:nvSpPr>
      <dsp:spPr>
        <a:xfrm>
          <a:off x="0" y="28588"/>
          <a:ext cx="6245265" cy="147507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/>
            <a:t>Kuunteleminen (50 p.) </a:t>
          </a:r>
          <a:endParaRPr lang="en-US" sz="2400" kern="1200"/>
        </a:p>
      </dsp:txBody>
      <dsp:txXfrm>
        <a:off x="72007" y="100595"/>
        <a:ext cx="6101251" cy="1331063"/>
      </dsp:txXfrm>
    </dsp:sp>
    <dsp:sp modelId="{89BBA5D2-D096-49D9-BE45-40B621FBE876}">
      <dsp:nvSpPr>
        <dsp:cNvPr id="0" name=""/>
        <dsp:cNvSpPr/>
      </dsp:nvSpPr>
      <dsp:spPr>
        <a:xfrm>
          <a:off x="0" y="1572786"/>
          <a:ext cx="6245265" cy="1475077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/>
            <a:t>Lukutaito (50 p.) </a:t>
          </a:r>
          <a:endParaRPr lang="en-US" sz="2400" kern="1200"/>
        </a:p>
      </dsp:txBody>
      <dsp:txXfrm>
        <a:off x="72007" y="1644793"/>
        <a:ext cx="6101251" cy="1331063"/>
      </dsp:txXfrm>
    </dsp:sp>
    <dsp:sp modelId="{AADFDD4A-2902-4A99-8C72-04A2504D2131}">
      <dsp:nvSpPr>
        <dsp:cNvPr id="0" name=""/>
        <dsp:cNvSpPr/>
      </dsp:nvSpPr>
      <dsp:spPr>
        <a:xfrm>
          <a:off x="0" y="3116983"/>
          <a:ext cx="6245265" cy="1475077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/>
            <a:t>Kirjoitustaito (129 p.)</a:t>
          </a:r>
          <a:br>
            <a:rPr lang="fi-FI" sz="2400" kern="1200" dirty="0"/>
          </a:br>
          <a:r>
            <a:rPr lang="fi-FI" sz="2400" kern="1200" dirty="0"/>
            <a:t>= Lyhyt kirjoitustehtävä (30 p.)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/>
            <a:t>+  Kirjoitelma (99 p.)</a:t>
          </a:r>
          <a:endParaRPr lang="en-US" sz="2400" kern="1200" dirty="0"/>
        </a:p>
      </dsp:txBody>
      <dsp:txXfrm>
        <a:off x="72007" y="3188990"/>
        <a:ext cx="6101251" cy="1331063"/>
      </dsp:txXfrm>
    </dsp:sp>
    <dsp:sp modelId="{618860A8-A92B-40D6-A9D0-559774945D56}">
      <dsp:nvSpPr>
        <dsp:cNvPr id="0" name=""/>
        <dsp:cNvSpPr/>
      </dsp:nvSpPr>
      <dsp:spPr>
        <a:xfrm>
          <a:off x="0" y="4661180"/>
          <a:ext cx="6245265" cy="1475077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b="1" kern="1200"/>
            <a:t>yhteensä 229 pistettä</a:t>
          </a:r>
          <a:endParaRPr lang="en-US" sz="2400" kern="1200"/>
        </a:p>
      </dsp:txBody>
      <dsp:txXfrm>
        <a:off x="72007" y="4733187"/>
        <a:ext cx="6101251" cy="133106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3573BB-AB98-4B7D-AAD6-97BD090DC8AA}">
      <dsp:nvSpPr>
        <dsp:cNvPr id="0" name=""/>
        <dsp:cNvSpPr/>
      </dsp:nvSpPr>
      <dsp:spPr>
        <a:xfrm>
          <a:off x="0" y="20663"/>
          <a:ext cx="6263640" cy="17596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kern="1200"/>
            <a:t>Jos et ymmärrä jotain tärkeää sanaa, yritä päätellä se tekstin perusteella. </a:t>
          </a:r>
          <a:endParaRPr lang="en-US" sz="3200" kern="1200"/>
        </a:p>
      </dsp:txBody>
      <dsp:txXfrm>
        <a:off x="85900" y="106563"/>
        <a:ext cx="6091840" cy="1587880"/>
      </dsp:txXfrm>
    </dsp:sp>
    <dsp:sp modelId="{F6599DD8-18C6-4B34-8520-D88F86A9FF3B}">
      <dsp:nvSpPr>
        <dsp:cNvPr id="0" name=""/>
        <dsp:cNvSpPr/>
      </dsp:nvSpPr>
      <dsp:spPr>
        <a:xfrm>
          <a:off x="0" y="1872503"/>
          <a:ext cx="6263640" cy="175968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kern="1200"/>
            <a:t>Älä keksi vastausta omasta päästäsi (ellei kysytä sinun mielipidettä), vaan vastaa tekstin perusteella.</a:t>
          </a:r>
          <a:endParaRPr lang="en-US" sz="3200" kern="1200"/>
        </a:p>
      </dsp:txBody>
      <dsp:txXfrm>
        <a:off x="85900" y="1958403"/>
        <a:ext cx="6091840" cy="1587880"/>
      </dsp:txXfrm>
    </dsp:sp>
    <dsp:sp modelId="{A755E8EA-36CE-44C4-849F-63EBB749C729}">
      <dsp:nvSpPr>
        <dsp:cNvPr id="0" name=""/>
        <dsp:cNvSpPr/>
      </dsp:nvSpPr>
      <dsp:spPr>
        <a:xfrm>
          <a:off x="0" y="3724344"/>
          <a:ext cx="6263640" cy="175968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kern="1200"/>
            <a:t>Vastaa aina jotain!</a:t>
          </a:r>
          <a:endParaRPr lang="en-US" sz="3200" kern="1200"/>
        </a:p>
      </dsp:txBody>
      <dsp:txXfrm>
        <a:off x="85900" y="3810244"/>
        <a:ext cx="6091840" cy="15878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38FD90-6FEC-4816-B449-CB00811ED099}">
      <dsp:nvSpPr>
        <dsp:cNvPr id="0" name=""/>
        <dsp:cNvSpPr/>
      </dsp:nvSpPr>
      <dsp:spPr>
        <a:xfrm>
          <a:off x="0" y="422423"/>
          <a:ext cx="6263640" cy="22838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kern="1200"/>
            <a:t>Mitataan kokelaan kykyä ymmärtää ja tulkita kirjoitettua tekstiä sekä tuoda havaintonsa ja päätelmänsä esille vastauksissaan. </a:t>
          </a:r>
          <a:endParaRPr lang="en-US" sz="3200" kern="1200"/>
        </a:p>
      </dsp:txBody>
      <dsp:txXfrm>
        <a:off x="111488" y="533911"/>
        <a:ext cx="6040664" cy="2060864"/>
      </dsp:txXfrm>
    </dsp:sp>
    <dsp:sp modelId="{D0BEA1BD-D76A-48FC-94FC-D4A0B9EB540D}">
      <dsp:nvSpPr>
        <dsp:cNvPr id="0" name=""/>
        <dsp:cNvSpPr/>
      </dsp:nvSpPr>
      <dsp:spPr>
        <a:xfrm>
          <a:off x="0" y="2798423"/>
          <a:ext cx="6263640" cy="228384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kern="1200"/>
            <a:t>Mitataan kriittistä ja kulttuurista lukutaitoa. </a:t>
          </a:r>
          <a:endParaRPr lang="en-US" sz="3200" kern="1200"/>
        </a:p>
      </dsp:txBody>
      <dsp:txXfrm>
        <a:off x="111488" y="2909911"/>
        <a:ext cx="6040664" cy="20608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EDD80A-3BDF-42F5-81F9-66CF56D281B5}">
      <dsp:nvSpPr>
        <dsp:cNvPr id="0" name=""/>
        <dsp:cNvSpPr/>
      </dsp:nvSpPr>
      <dsp:spPr>
        <a:xfrm>
          <a:off x="0" y="2493"/>
          <a:ext cx="1068185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33EBB7-A35C-4869-B3A9-2DF297118281}">
      <dsp:nvSpPr>
        <dsp:cNvPr id="0" name=""/>
        <dsp:cNvSpPr/>
      </dsp:nvSpPr>
      <dsp:spPr>
        <a:xfrm>
          <a:off x="0" y="2493"/>
          <a:ext cx="10681855" cy="1700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700" kern="1200"/>
            <a:t>Tehtäväkokonaisuus muodostuu avoimista kysymyksistä. </a:t>
          </a:r>
          <a:endParaRPr lang="en-US" sz="4700" kern="1200"/>
        </a:p>
      </dsp:txBody>
      <dsp:txXfrm>
        <a:off x="0" y="2493"/>
        <a:ext cx="10681855" cy="1700599"/>
      </dsp:txXfrm>
    </dsp:sp>
    <dsp:sp modelId="{D1021F5B-31C4-4F48-AA64-6C80A3E37D05}">
      <dsp:nvSpPr>
        <dsp:cNvPr id="0" name=""/>
        <dsp:cNvSpPr/>
      </dsp:nvSpPr>
      <dsp:spPr>
        <a:xfrm>
          <a:off x="0" y="1703092"/>
          <a:ext cx="1068185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5742E0-FA18-44AB-A7FB-71847107865C}">
      <dsp:nvSpPr>
        <dsp:cNvPr id="0" name=""/>
        <dsp:cNvSpPr/>
      </dsp:nvSpPr>
      <dsp:spPr>
        <a:xfrm>
          <a:off x="0" y="1703092"/>
          <a:ext cx="10681855" cy="1700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700" kern="1200"/>
            <a:t>Vastausohjeet annetaan tehtävän yhteydessä.</a:t>
          </a:r>
          <a:endParaRPr lang="en-US" sz="4700" kern="1200"/>
        </a:p>
      </dsp:txBody>
      <dsp:txXfrm>
        <a:off x="0" y="1703092"/>
        <a:ext cx="10681855" cy="1700599"/>
      </dsp:txXfrm>
    </dsp:sp>
    <dsp:sp modelId="{483C1E2D-E140-4692-BCCD-4004B81A6640}">
      <dsp:nvSpPr>
        <dsp:cNvPr id="0" name=""/>
        <dsp:cNvSpPr/>
      </dsp:nvSpPr>
      <dsp:spPr>
        <a:xfrm>
          <a:off x="0" y="3403692"/>
          <a:ext cx="1068185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66C215-75A1-4D6B-8C5C-A48B35AF702E}">
      <dsp:nvSpPr>
        <dsp:cNvPr id="0" name=""/>
        <dsp:cNvSpPr/>
      </dsp:nvSpPr>
      <dsp:spPr>
        <a:xfrm>
          <a:off x="0" y="3403692"/>
          <a:ext cx="10681855" cy="1700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700" kern="1200"/>
            <a:t>KATSO AINA OHJEET!</a:t>
          </a:r>
          <a:endParaRPr lang="en-US" sz="4700" kern="1200"/>
        </a:p>
      </dsp:txBody>
      <dsp:txXfrm>
        <a:off x="0" y="3403692"/>
        <a:ext cx="10681855" cy="17005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7D29E3-F1A4-4970-9AF5-BDA903E9DFB7}">
      <dsp:nvSpPr>
        <dsp:cNvPr id="0" name=""/>
        <dsp:cNvSpPr/>
      </dsp:nvSpPr>
      <dsp:spPr>
        <a:xfrm>
          <a:off x="0" y="55497"/>
          <a:ext cx="10931235" cy="22545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100" kern="1200"/>
            <a:t>Kysymykset eivät välttämättä liity vain johonkin yhteen tekstikohtaan tai kappaleeseen, vaan ne voivat testata myös koko tekstin ymmärtämistä. </a:t>
          </a:r>
          <a:endParaRPr lang="en-US" sz="4100" kern="1200"/>
        </a:p>
      </dsp:txBody>
      <dsp:txXfrm>
        <a:off x="110060" y="165557"/>
        <a:ext cx="10711115" cy="2034470"/>
      </dsp:txXfrm>
    </dsp:sp>
    <dsp:sp modelId="{0671A925-B773-4301-B28B-3E8CA5A1D663}">
      <dsp:nvSpPr>
        <dsp:cNvPr id="0" name=""/>
        <dsp:cNvSpPr/>
      </dsp:nvSpPr>
      <dsp:spPr>
        <a:xfrm>
          <a:off x="0" y="2428167"/>
          <a:ext cx="10931235" cy="22545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100" kern="1200"/>
            <a:t>Jokin kysymys saattaa edellyttää henkilökohtaista tulkintaa tai kannanottoa eli mielipidettä perusteluineen.</a:t>
          </a:r>
          <a:endParaRPr lang="en-US" sz="4100" kern="1200"/>
        </a:p>
      </dsp:txBody>
      <dsp:txXfrm>
        <a:off x="110060" y="2538227"/>
        <a:ext cx="10711115" cy="203447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B3B56-9B5E-4CC9-95E5-5C6E92E2DF2A}">
      <dsp:nvSpPr>
        <dsp:cNvPr id="0" name=""/>
        <dsp:cNvSpPr/>
      </dsp:nvSpPr>
      <dsp:spPr>
        <a:xfrm>
          <a:off x="0" y="20298"/>
          <a:ext cx="6263640" cy="267732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800" kern="1200"/>
            <a:t>Vastaukset perustuvat tekstin sisältöön ja ovat noin 100 – 350 merkin pituisia. </a:t>
          </a:r>
          <a:endParaRPr lang="en-US" sz="3800" kern="1200"/>
        </a:p>
      </dsp:txBody>
      <dsp:txXfrm>
        <a:off x="130696" y="150994"/>
        <a:ext cx="6002248" cy="2415933"/>
      </dsp:txXfrm>
    </dsp:sp>
    <dsp:sp modelId="{F0339ED3-AE0D-49EE-8C47-ADFBC37028F5}">
      <dsp:nvSpPr>
        <dsp:cNvPr id="0" name=""/>
        <dsp:cNvSpPr/>
      </dsp:nvSpPr>
      <dsp:spPr>
        <a:xfrm>
          <a:off x="0" y="2807063"/>
          <a:ext cx="6263640" cy="267732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800" kern="1200"/>
            <a:t>Tarkista merkkimäärä. Aika harvoin vastaukseen tulee niin vähän asiaa, että 100 merkkiä riittäisi. </a:t>
          </a:r>
          <a:endParaRPr lang="en-US" sz="3800" kern="1200"/>
        </a:p>
      </dsp:txBody>
      <dsp:txXfrm>
        <a:off x="130696" y="2937759"/>
        <a:ext cx="6002248" cy="241593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BD4CE2-1C87-44B3-8CA3-475AB0DD830F}">
      <dsp:nvSpPr>
        <dsp:cNvPr id="0" name=""/>
        <dsp:cNvSpPr/>
      </dsp:nvSpPr>
      <dsp:spPr>
        <a:xfrm>
          <a:off x="0" y="325854"/>
          <a:ext cx="6263640" cy="236456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300" kern="1200"/>
            <a:t>Jos vastaus on ylipitkä tai liian lyhyt, siitä voi seurata pistevähennyksiä.</a:t>
          </a:r>
          <a:endParaRPr lang="en-US" sz="4300" kern="1200"/>
        </a:p>
      </dsp:txBody>
      <dsp:txXfrm>
        <a:off x="115429" y="441283"/>
        <a:ext cx="6032782" cy="2133711"/>
      </dsp:txXfrm>
    </dsp:sp>
    <dsp:sp modelId="{712EC17B-95F1-4088-9B9E-5B98ADC42447}">
      <dsp:nvSpPr>
        <dsp:cNvPr id="0" name=""/>
        <dsp:cNvSpPr/>
      </dsp:nvSpPr>
      <dsp:spPr>
        <a:xfrm>
          <a:off x="0" y="2814263"/>
          <a:ext cx="6263640" cy="2364569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300" kern="1200"/>
            <a:t>Jos vastausta on kopioitu pohjatekstistä, se vähentää pisteitä.</a:t>
          </a:r>
          <a:endParaRPr lang="en-US" sz="4300" kern="1200"/>
        </a:p>
      </dsp:txBody>
      <dsp:txXfrm>
        <a:off x="115429" y="2929692"/>
        <a:ext cx="6032782" cy="213371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DA941B-FEA4-4487-9F06-0088ED079BE6}">
      <dsp:nvSpPr>
        <dsp:cNvPr id="0" name=""/>
        <dsp:cNvSpPr/>
      </dsp:nvSpPr>
      <dsp:spPr>
        <a:xfrm>
          <a:off x="0" y="77313"/>
          <a:ext cx="6263640" cy="262175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/>
            <a:t>Silmäile luettava teksti: Mikä tekstilaji? </a:t>
          </a:r>
          <a:endParaRPr lang="en-US" sz="3700" kern="1200"/>
        </a:p>
      </dsp:txBody>
      <dsp:txXfrm>
        <a:off x="127983" y="205296"/>
        <a:ext cx="6007674" cy="2365784"/>
      </dsp:txXfrm>
    </dsp:sp>
    <dsp:sp modelId="{E1AF6B55-A482-45AF-828F-881365147DDF}">
      <dsp:nvSpPr>
        <dsp:cNvPr id="0" name=""/>
        <dsp:cNvSpPr/>
      </dsp:nvSpPr>
      <dsp:spPr>
        <a:xfrm>
          <a:off x="0" y="2805623"/>
          <a:ext cx="6263640" cy="262175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/>
            <a:t>Lue otsikko, väliotsikot, katso kuvat ja lue kuvatekstit. </a:t>
          </a:r>
          <a:r>
            <a:rPr lang="fi-FI" sz="3700" kern="1200">
              <a:sym typeface="Wingdings" panose="05000000000000000000" pitchFamily="2" charset="2"/>
            </a:rPr>
            <a:t></a:t>
          </a:r>
          <a:r>
            <a:rPr lang="fi-FI" sz="3700" kern="1200"/>
            <a:t> Aktivoi aiheeseen liittyvä sanasto päässäsi.</a:t>
          </a:r>
          <a:endParaRPr lang="en-US" sz="3700" kern="1200"/>
        </a:p>
      </dsp:txBody>
      <dsp:txXfrm>
        <a:off x="127983" y="2933606"/>
        <a:ext cx="6007674" cy="236578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0AD4C4-FEBF-44B9-869C-18593F6923AF}">
      <dsp:nvSpPr>
        <dsp:cNvPr id="0" name=""/>
        <dsp:cNvSpPr/>
      </dsp:nvSpPr>
      <dsp:spPr>
        <a:xfrm>
          <a:off x="0" y="20663"/>
          <a:ext cx="6263640" cy="17596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kern="1200"/>
            <a:t>Lue kysymykset. </a:t>
          </a:r>
          <a:r>
            <a:rPr lang="fi-FI" sz="3200" kern="1200">
              <a:sym typeface="Wingdings" panose="05000000000000000000" pitchFamily="2" charset="2"/>
            </a:rPr>
            <a:t></a:t>
          </a:r>
          <a:r>
            <a:rPr lang="fi-FI" sz="3200" kern="1200"/>
            <a:t> Tiedät, mitä kysytään eli mihin kohtiin pitää kiinnittää huomio ja mitä ei tarvita.</a:t>
          </a:r>
          <a:endParaRPr lang="en-US" sz="3200" kern="1200"/>
        </a:p>
      </dsp:txBody>
      <dsp:txXfrm>
        <a:off x="85900" y="106563"/>
        <a:ext cx="6091840" cy="1587880"/>
      </dsp:txXfrm>
    </dsp:sp>
    <dsp:sp modelId="{272AE529-4D54-4701-8C58-05EBD02DA62F}">
      <dsp:nvSpPr>
        <dsp:cNvPr id="0" name=""/>
        <dsp:cNvSpPr/>
      </dsp:nvSpPr>
      <dsp:spPr>
        <a:xfrm>
          <a:off x="0" y="1872503"/>
          <a:ext cx="6263640" cy="175968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kern="1200"/>
            <a:t>Lue teksti ja vastaa kysymyksiin.</a:t>
          </a:r>
          <a:endParaRPr lang="en-US" sz="3200" kern="1200"/>
        </a:p>
      </dsp:txBody>
      <dsp:txXfrm>
        <a:off x="85900" y="1958403"/>
        <a:ext cx="6091840" cy="1587880"/>
      </dsp:txXfrm>
    </dsp:sp>
    <dsp:sp modelId="{EE8DE6E2-3B15-4EFC-B02B-748FA14480A8}">
      <dsp:nvSpPr>
        <dsp:cNvPr id="0" name=""/>
        <dsp:cNvSpPr/>
      </dsp:nvSpPr>
      <dsp:spPr>
        <a:xfrm>
          <a:off x="0" y="3724344"/>
          <a:ext cx="6263640" cy="175968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kern="1200"/>
            <a:t>Jos on aikaa, voit lukea kysymykset ja tekstin kysymyksittäin.</a:t>
          </a:r>
          <a:endParaRPr lang="en-US" sz="3200" kern="1200"/>
        </a:p>
      </dsp:txBody>
      <dsp:txXfrm>
        <a:off x="85900" y="3810244"/>
        <a:ext cx="6091840" cy="158788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C126BB-5F21-4794-A746-2FB68FA507AF}">
      <dsp:nvSpPr>
        <dsp:cNvPr id="0" name=""/>
        <dsp:cNvSpPr/>
      </dsp:nvSpPr>
      <dsp:spPr>
        <a:xfrm>
          <a:off x="0" y="200619"/>
          <a:ext cx="10515600" cy="19246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500" kern="1200"/>
            <a:t>Yleensä vastaukset löytyvät samassa järjestyksessä kysymysten kanssa, MUTTA ei aina. Vastaukseen voi tulla asioita useammasta kuin yhdestä tekstin kohdasta.</a:t>
          </a:r>
          <a:endParaRPr lang="en-US" sz="3500" kern="1200"/>
        </a:p>
      </dsp:txBody>
      <dsp:txXfrm>
        <a:off x="93954" y="294573"/>
        <a:ext cx="10327692" cy="1736741"/>
      </dsp:txXfrm>
    </dsp:sp>
    <dsp:sp modelId="{810B4D2B-D67E-4702-B197-CBD86663D917}">
      <dsp:nvSpPr>
        <dsp:cNvPr id="0" name=""/>
        <dsp:cNvSpPr/>
      </dsp:nvSpPr>
      <dsp:spPr>
        <a:xfrm>
          <a:off x="0" y="2226069"/>
          <a:ext cx="10515600" cy="19246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500" kern="1200"/>
            <a:t>Usein hyvään vastaukseen odotetaan 3 – 4 asiakohtaa.</a:t>
          </a:r>
          <a:endParaRPr lang="en-US" sz="3500" kern="1200"/>
        </a:p>
      </dsp:txBody>
      <dsp:txXfrm>
        <a:off x="93954" y="2320023"/>
        <a:ext cx="10327692" cy="17367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8-12-17T08:56:59.78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95 24575,'24'-6'0,"-3"-1"0,23 0 0,-1-4 0,13 3 0,10-5 0,6 3 0,-1-2 0,14 1 0,-20 5 0,-3 3 0,-9 4 0,-18 1 0,5 3 0,-13 2 0,4 3 0,-4 2 0,-3 2 0,0-2 0,-1-1 0,-6-4 0,13-1 0,-11-5 0,14 1 0,4-2 0,3 0 0,20-4 0,52 0 0,6-3 0,-36 3 0,0 2 0,40-1 0,-47 2 0,-4 0 0,2 1 0,13 3 0,-69-1 0,0 5 0,-10-2 0,-1 3 0,9-3 0,-5-2 0,6 0 0,-5-3 0,2 1 0,8-1 0,15 0 0,95-11 0,-30 5 0,-13-2 0,0 0 0,17-1 0,-16 4 0,-23 1 0,-9 6 0,-24 3 0,5 3 0,-18 1 0,3 2 0,1-4 0,12 6 0,-2-7 0,8 3 0,-1-7 0,34 0 0,7-4 0,-7-2 0,2 0 0,35-4 0,17-2 0,-25 1 0,-23 5 0,1-1 0,-9 4 0,-32 1 0,0 1 0,-24 1 0,-4-1 0,-9 3 0,4 0 0,-2 0 0,5 2 0,-1-2 0,3 0 0,-6-2 0,17-1 0,-7-1 0,29 0 0,-7 0 0,17 0 0,13-3 0,3 0 0,-14-1 0,-15 2 0,-28 2 0,-9 2 0,1-2 0,10 8 0,-4-1 0,24 4 0,4 1 0,-1-4 0,2 4 0,-22-7 0,-6 2 0,-13-6 0,-3 1 0,6-2 0,0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8-12-17T08:58:15.12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604 1 24575,'-21'0'0,"-4"0"0,4 0 0,-4 0 0,-4 0 0,5 0 0,-4 0 0,5 0 0,0 0 0,-5 0 0,2 0 0,-6 0 0,3 2 0,1 1 0,4 2 0,-1-2 0,7 3 0,-4-5 0,6 6 0,1-5 0,1 3 0,2 0 0,-1 6 0,1-4 0,0 11 0,3-9 0,-2 7 0,5-3 0,-1 1 0,2-2 0,2 2 0,-1-1 0,1 1 0,-2 1 0,2 4 0,1 4 0,2 4 0,0 1 0,0-5 0,0-3 0,0-1 0,0 1 0,0-2 0,0 2 0,0-3 0,0-4 0,0 8 0,0-5 0,0 6 0,0-7 0,0 4 0,0-6 0,0 4 0,2-3 0,-2 3 0,3-2 0,-3 7 0,0-4 0,0 5 0,0-3 0,0-1 0,0 1 0,0 0 0,-3 3 0,3 2 0,-3-1 0,3-2 0,0-2 0,0 0 0,0-2 0,0 4 0,0-7 0,0 2 0,0-3 0,0 3 0,0-4 0,0 6 0,0-6 0,0 6 0,2-4 0,-1 2 0,3 0 0,-1-2 0,0-1 0,1 3 0,-4-4 0,3 4 0,-1-1 0,1 5 0,1-1 0,1 2 0,0 1 0,-2-5 0,-1-1 0,0-5 0,-1-3 0,1 1 0,-2-3 0,0 0 0,2 0 0,-2-2 0,2 4 0,1-2 0,-3 0 0,4 0 0,-1 0 0,1-2 0,1 4 0,0-2 0,1 3 0,0 1 0,3 2 0,-4 1 0,7 1 0,0-2 0,8 1 0,6-3 0,0 1 0,0-2 0,-1-2 0,-7-1 0,4-2 0,-2 3 0,-2-3 0,1 0 0,-4-3 0,-5-2 0,-1 0 0,-4 0 0,4 0 0,1 2 0,4-1 0,3 1 0,1-2 0,-1 0 0,0-2 0,-5-1 0,0-2 0,-2 2 0,1 1 0,-3 2 0,3 0 0,-1-2 0,0 1 0,4-3 0,-2 1 0,5 0 0,1-1 0,4 1 0,-4 0 0,7-2 0,-2 5 0,-2-3 0,4 1 0,-8-1 0,1-2 0,-2 0 0,-1 0 0,-1 0 0,1 0 0,2 0 0,-4 0 0,3 0 0,-6-2 0,4-1 0,-1-4 0,-3 4 0,1-4 0,-1 2 0,0 4 0,2-7 0,-2 7 0,-1-9 0,-1-2 0,8 1 0,-7-4 0,8 3 0,-7-4 0,-4 1 0,-2 2 0,1-9 0,-2 7 0,5-9 0,-3 4 0,-2 4 0,1-6 0,-3 5 0,1-3 0,-2 2 0,0 0 0,0 0 0,2 0 0,-1 1 0,1 1 0,-5-4 0,3 1 0,-3 1 0,3-2 0,0 2 0,0 2 0,0-6 0,0 8 0,0-14 0,0 5 0,0-3 0,0 2 0,0 1 0,-2 1 0,1-1 0,-1 5 0,2 5 0,0 1 0,0 2 0,0 4 0,0-7 0,0 7 0,0-4 0,0 5 0,0-3 0,0 6 0,-2-7 0,1 7 0,-1-3 0,2 0 0,-2 1 0,-1 3 0,1-7 0,-3 2 0,0-12 0,-7 5 0,-5-10 0,-4 3 0,0-2 0,0-1 0,12 16 0,-5-4 0,6 12 0,-7-5 0,-10 1 0,1-2 0,-10 4 0,2-1 0,-3 1 0,-2 0 0,-1-2 0,3 1 0,-5 3 0,2-1 0,0 5 0,0-2 0,11 1 0,0-1 0,6 2 0,-7 0 0,4 2 0,-4-1 0,7 1 0,-1 0 0,4 1 0,-1 1 0,8 3 0,-5-1 0,8 1 0,-7-3 0,1 3 0,-7 3 0,3 3 0,-5 5 0,10-3 0,-2 2 0,5-5 0,3 0 0,-2 0 0,1 8 0,0 3 0,-2 4 0,4-2 0,1-5 0,0-1 0,5-1 0,-2-1 0,-1-3 0,3 1 0,-2-1 0,2-1 0,0 1 0,0-2 0,-3 5 0,3 0 0,-3 3 0,3-2 0,0 1 0,0-4 0,0 2 0,3 0 0,-3-4 0,2 3 0,-2-4 0,2 5 0,-1-2 0,1 2 0,-2 0 0,0 1 0,0 1 0,0 1 0,0 0 0,-2 3 0,1-3 0,-3 5 0,3 1 0,-1-3 0,4 7 0,-2-6 0,3 9 0,-3-6 0,2 4 0,1-5 0,0-3 0,1 2 0,-3-2 0,1 0 0,-2-1 0,2-4 0,-1 1 0,1-6 0,-2 6 0,0-4 0,2 2 0,-2 0 0,3-2 0,-1-3 0,0 0 0,1 2 0,-1-4 0,-2 2 0,4 0 0,-3-5 0,6 5 0,-5-5 0,1 0 0,1-2 0,-2-1 0,1 1 0,-1 0 0,0 1 0,3 2 0,2 4 0,0-5 0,0 2 0,-4-4 0,3 0 0,-3 1 0,6-3 0,-2 4 0,1-5 0,-3 3 0,-1-3 0,-4-2 0,4 0 0,-1 0 0,6 0 0,1 4 0,4-3 0,1 1 0,-3-2 0,0-2 0,-3 1 0,3-1 0,0 0 0,5 1 0,-2-1 0,2 0 0,0 1 0,-4-3 0,1 3 0,-2-1 0,0 0 0,5 1 0,-8-3 0,0 1 0,-1 1 0,6 0 0,4 2 0,-1 0 0,2-3 0,0 0 0,4 0 0,-5-1 0,-2 3 0,-6-1 0,2 0 0,-1 1 0,-1-3 0,2 1 0,-5 1 0,0 0 0,-2 2 0,1-3 0,2 1 0,-1-1 0,2 1 0,3 0 0,3-1 0,0-2 0,-1 2 0,-4-1 0,-1 3 0,1-5 0,2 5 0,0-6 0,0 4 0,0-4 0,-3 2 0,1-2 0,-3 2 0,2-2 0,1-1 0,-3-1 0,5 1 0,-5-3 0,0 5 0,2-6 0,3 5 0,-3-3 0,4 2 0,-1 3 0,-1-1 0,3-4 0,-4-6 0,0-9 0,2 4 0,-3-2 0,2 5 0,-3-1 0,0-2 0,1-5 0,-7 9 0,2-1 0,-4 0 0,2 1 0,1-10 0,2 9 0,-3-5 0,3 3 0,0 2 0,-2 6 0,-1-4 0,0 2 0,-2-3 0,3-1 0,-1 4 0,-2-3 0,2-1 0,-2-2 0,0 2 0,0-1 0,0-2 0,0 3 0,0-4 0,0 2 0,0-1 0,0 1 0,-2 0 0,-1 5 0,-2-7 0,0 6 0,2-4 0,-1 3 0,3-3 0,-3 1 0,-2-3 0,1 2 0,-5-1 0,7 1 0,-6 3 0,5 0 0,-3 4 0,0-2 0,2 6 0,-2-1 0,2 4 0,-2-2 0,-3 2 0,-3-8 0,-4 5 0,1-3 0,-1 7 0,5 0 0,0-2 0,-2 1 0,3-1 0,-6 0 0,7 4 0,-2-2 0,-2 3 0,-7-3 0,0-3 0,-10 0 0,7 0 0,-4 3 0,2 0 0,5-1 0,-1 1 0,7 2 0,0 1 0,3 2 0,5 0 0,-3-2 0,-2 1 0,1-3 0,-1 4 0,5-3 0,5 1 0,-5 2 0,-11-7 0,-10 3 0,-10-1 0,0 2 0,4 3 0,5 0 0,10 0 0,5 0 0,11 2 0,-1-1 0,1 1 0,0 0 0,-1-2 0,3 2 0,-1-2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14T07:10:44.99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0 160 24575,'24'-4'0,"-1"1"0,7 3 0,9 0 0,10 0 0,31 0 0,-10-5 0,19 4 0,-8-5 0,2 6 0,-7 0-346,-17-3-1,-1 0 347,18 1 0,-21-4 0,2 0 0,32 5-206,-12-5 206,5 1 0,-11 4 0,11-4 0,-5 5 0,5-5 0,5-2 0,-10 0 0,14-4 0,-10 9 0,-15-3 0,-9 1 0,-2 2 0,-22-2 685,20 4-685,-19-4 214,21 3-214,-14-8 0,21 8 0,-18-8 0,10 8 0,-14-3 0,-8 4 0,-2 0 0,-15 0 0,1 0 0,-9 0 0,4 0 0,-4 0 0,4 2 0,3-1 0,0 4 0,3-4 0,-5 4 0,0-4 0,0 2 0,5 0 0,-4 1 0,9 3 0,-9-3 0,8 2 0,-8-2 0,4 2 0,0-2 0,-6 1 0,5-1 0,-10-1 0,3 0 0,-5 0 0,4-3 0,-1 3 0,5-3 0,5 3 0,-4-2 0,4 2 0,-5-3 0,0 0 0,-2 0 0,-1 0 0,-1 0 0,-1 0 0,2 0 0,-3 0 0,0 0 0,0 0 0,1 0 0,1 0 0,-1 0 0,5 3 0,-3-2 0,1 1 0,1 1 0,-4-2 0,5 2 0,-5-3 0,1 2 0,-2-1 0,-2-1 0,-22-3 0,-5-1 0,-12 1 0,9 3 0,5 0 0,8 0 0,-8 0 0,7 0 0,-2 0 0,-1 0 0,-1 0 0,-4-3 0,-1 2 0,1-2 0,-8 3 0,-9-5 0,-3 4 0,-5-9 0,8 9 0,-8-3 0,-10-2 0,-1 0 0,1-1 0,2-3 0,14 9 0,-6-4 0,7 5 0,-14 0 0,18 0 0,-17 0 0,6-6 0,-4 5 0,-13-4 0,15 5 0,2 0 0,15 0 0,-5 0 0,17 0 0,-9 0 0,16 0 0,-8 0 0,3-4 0,-12 4 0,-2-4 0,-15 4 0,6-4 0,-14 3 0,14-4 0,-7 5 0,1 0 0,-2 0 0,0 0 0,-5-5 0,5 4 0,-8-4 0,1 5 0,-9-5 0,15 3 0,-13-3 0,14 5 0,0 0 0,10 0 0,13 0 0,5 0 0,10 0 0,-5 0 0,7 0 0,-1 0 0,-1 0 0,4 0 0,-5 0 0,6 0 0,-6 0 0,5 0 0,-4 0 0,1 2 0,1-1 0,-3 2 0,3-3 0,-8 3 0,-9-2 0,2 6 0,-13-7 0,12 4 0,0-2 0,4-1 0,7 2 0,0 0 0,3-3 0,4 3 0,-5-3 0,3 0 0,-1 0 0,-1 0 0,1 3 0,-6-3 0,5 3 0,-5 0 0,2-2 0,3 1 0,-5-2 0,9 0 0,-1 0 0,-1 0 0,2 3 0,-2-2 0,3 1 0,0-2 0,0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14T07:10:48.46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0 155 24575,'12'-13'0,"5"1"0,1 2 0,35-1 0,0-3 0,28 2 0,0 5 0,2-4 0,1 9 0,-26-1 0,3 0-646,-4 3 1,0 0 645,5-2 0,3-1 0,7 2 0,0 0-512,-8-2 0,1 0 512,7 3 0,0 0 0,-13 0 0,0 0 0,8 1 0,0-2 0,-6-2 0,0 0 0,7 2 0,0 0 0,-1-2 0,-3 0-126,-8 3 1,-4 0 125,25 0 0,-13 0 0,-4 0 0,-7 0 0,9 0 0,-1 0 0,-22 0 0,52 0 897,-46 0-897,19-4 1386,-17 3-1386,-15-4 283,6 5-283,1 0 0,3 0 0,12 0 0,-20 0 0,11 0 0,-5 0 0,9 0 0,-8 0 0,-3-3 0,-16 2 0,-4-2 0,-1 3 0,-1 0 0,2 0 0,0 0 0,3 0 0,-3 0 0,0 0 0,3 0 0,-10 0 0,5 0 0,-7 0 0,8 0 0,-4 0 0,9 0 0,-5 0 0,13 0 0,2 0 0,0 0 0,6 0 0,-14 0 0,13 0 0,-12 0 0,27 0 0,-16 0 0,26 0 0,-3-4 0,8 4 0,-6-4 0,-14 4 0,-17 0 0,-8 0 0,-7 0 0,1 0 0,-6 0 0,2 0 0,5 0 0,-4 3 0,4-2 0,-1 1 0,-2-2 0,0 0 0,-3 0 0,-1 0 0,2 0 0,0 0 0,1 0 0,-1 0 0,0 3 0,5-2 0,-4 1 0,4-2 0,-5 0 0,0 0 0,1 0 0,-4 0 0,-36 0 0,-11 0 0,-51 0 0,33 0 0,-4 0-828,-6 0 0,-4 0 828,-9 6 0,-1 1 0,-1-2 0,2 0 0,15 2 0,-1 1 0,-14-2 0,-1 1 0,14 0 0,1 0 0,-15-2 0,1 0 0,18 4 0,2 0-374,-9-7 1,2-3 373,-23 7 0,-2-6 0,13 0 0,27 5 0,-5-4 0,-7 4 1590,20-5-1590,-4 0 813,17 0-813,8 0 0,-1 0 0,6 0 0,-5 0 0,9 0 0,-4 0 0,1 0 0,-2 0 0,-12 0 0,-2 0 0,-7 0 0,-9 0 0,-1 0 0,-7 0 0,-8-5 0,-10 3 0,6-3 0,4 5 0,9 0 0,14 0 0,-14 0 0,14-4 0,-22 2 0,20-6 0,-12 7 0,16-8 0,-1 8 0,9-7 0,-7 7 0,6-6 0,-22 5 0,10-2 0,-10 0 0,7 3 0,-2-9 0,-8 9 0,0-4 0,8 5 0,14 0 0,-1 0 0,9 0 0,-13 0 0,8 0 0,2 0 0,13 0 0,0 0 0,5 0 0,-1 0 0,4 0 0,0 0 0,3 0 0,0 0 0,0 0 0,-1 0 0,1 0 0,0 0 0,0 0 0,0 0 0,0 0 0,0 0 0,0 0 0,0 0 0,-1 3 0,1-3 0,0 3 0,-3-3 0,3 3 0,-3-3 0,0 6 0,-5-2 0,0 2 0,-2-2 0,3 2 0,1-3 0,0 3 0,2-3 0,-1 3 0,4-5 0,-2 1 0,6 1 0,-3-2 0,0 1 0,2 1 0,-1 1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14T07:11:20.98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69 24575,'3'-4'0,"0"1"0,18 3 0,-4 0 0,21 0 0,1 0 0,2 0 0,22 0 0,-12 0 0,20-5 0,3 4 0,17-5 0,-6 6 0,4 0 0,-30 0 0,-5 0 0,-22 0 0,-6 0 0,-10 0 0,-6 3 0,-1-2 0,-3 4 0,3-4 0,0 4 0,1-4 0,6 2 0,-1-3 0,7 3 0,16-2 0,3 2 0,16-3 0,7 0 0,25-6-675,-2-2 675,-34 2 0,0-1 0,23 0-205,11-5 205,-19 11 0,5-10 0,-16 10 0,-18-4 0,7 0 0,-20 4 668,11-5-668,-14 6 212,-6 0-212,0 0 0,-5 0 0,-2 0 0,-1 0 0,0 3 0,-3-2 0,6 2 0,-3-1 0,1-1 0,2 4 0,-3-1 0,3-1 0,5 3 0,-4-2 0,19 10 0,-12-2 0,20 4 0,-16-5 0,1-1 0,-3-2 0,-9 1 0,8-2 0,-3 4 0,20-1 0,-12-3 0,11 2 0,-7-8 0,-10 2 0,16-3 0,-8 0 0,11 0 0,8 0 0,-5-4 0,20-3 0,12-5 0,3 0 0,-24 5 0,-2 0 0,19 1 0,17-6 0,-5 5 0,-5 0 0,-3-4 0,21 5 0,-38 1 0,25 0 0,-35 5 0,-15 0 0,-2 0 0,-12 0 0,3 0 0,-3 0 0,4 0 0,-4 0 0,-1 0 0,-1 0 0,2 0 0,4 0 0,-4 0 0,3 0 0,-3 0 0,12 0 0,2 0 0,8 0 0,22 0 0,-9 0 0,26 0 0,-28 0 0,4 0 0,-16 0 0,1 0 0,-9 0 0,-1 0 0,6 0 0,-11 0 0,11 0 0,-14 0 0,-4 0 0,-1 0 0,-5 0 0,-3 0 0,3 2 0,2-1 0,-1 2 0,8-3 0,-3 0 0,12 0 0,2 0 0,8 0 0,-1 0 0,0 0 0,1 0 0,-1 0 0,1 4 0,7-3 0,-6 4 0,-6-5 0,2 4 0,-22-3 0,14 3 0,-4 1 0,-1-4 0,6 7 0,-7-8 0,-1 7 0,0-6 0,1 2 0,-1-3 0,8 0 0,-6 0 0,6 0 0,8 0 0,-5 0 0,22 0 0,-14 0 0,14 0 0,-21 0 0,11 0 0,-13 0 0,15 0 0,-13 0 0,11 0 0,-13 0 0,0 3 0,-3-2 0,-6 6 0,-5-6 0,-4 5 0,-3-6 0,-4 6 0,2-5 0,-3 4 0,0-4 0,3 1 0,-2-2 0,4 0 0,-1 0 0,22 0 0,-11 0 0,25 0 0,-7 0 0,10-5 0,0 4 0,6-4 0,1 0 0,33 3 0,-17-8-214,-17 9 0,0 0 214,15-4 0,11 0 0,-9 4 0,-6-4 0,0 5 0,-9 0 0,-10 0 0,-15 0 0,-2 0 0,-8 0 428,-4 0-428,-1 0 0,-5 0 0,-3 0 0,0 0 0,0 0 0,1 0 0,-1 0 0,7 0 0,7 0 0,24 0 0,4 0 0,21 0 0,-14 0 0,22 0 0,-12 0 0,13 0 0,-7 0-294,-23 3 1,2 0 293,28-1 0,8 9 0,-27-10 0,-13 8 0,0-7 0,6 3 0,-6 0 587,-8-4-587,5 4 0,-22-5 0,1 0 0,-4 0 0,-3 0 0,0 0 0,3 0 0,-3 0 0,12 0 0,17 0 0,12 0 0,7-5 0,13 4 0,-3-10 0,7 9 0,6-9-774,10 9 774,-5-9 0,-11 9 0,-13-3 0,-21 0 0,0 3 0,-2-3 0,-7 5 0,-8 0 774,-7 0-774,-4 0 0,-7 3 0,2-2 0,-3 1 0,-1 1 0,0-2 0,0 2 0,1-3 0,-1 0 0,0 0 0,5 0 0,1 0 0,4-4 0,8 3 0,9-2 0,-5 0 0,19-3 0,-4 1 0,2-4 0,3 3 0,-22 1 0,-6 1 0,-10 4 0,-3 0 0,-4 0 0,3 0 0,-5 0 0,1 0 0,-1 0 0,1 0 0,2 0 0,2 0 0,0 2 0,-2-1 0,2 2 0,-6-3 0,10 0 0,-5 0 0,10 3 0,-7-2 0,7 2 0,-3-3 0,12 0 0,1 0 0,9 0 0,7-5 0,-13 4 0,11-9 0,-21 9 0,2-3 0,-5 1 0,-8 2 0,8-2 0,-7 3 0,2 0 0,1 0 0,-6-3 0,5 2 0,-9-2 0,1 3 0,-1 0 0,-1 0 0,0 0 0,0 0 0,0 0 0,0 0 0,0 0 0,0 0 0,1 0 0,-1 0 0,0 0 0,0 3 0,0-2 0,0 2 0,0-3 0,0 0 0,1 2 0,-1-1 0,0 2 0,0-1 0,3-1 0,5 2 0,-1 0 0,4-3 0,0 3 0,-4 0 0,4-3 0,7 7 0,3-1 0,13 4 0,-1 0 0,-11-5 0,-4 2 0,-15-6 0,-2-1 0,-5-1 0,-2-2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14T07:11:31.22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31 24575,'3'-4'0,"1"2"0,2-1 0,2 2 0,2-1 0,2 2 0,0-3 0,13 2 0,-10-1 0,22 2 0,13 0 0,10-6 0,29 5 0,-13-5 0,-3 6 0,15 0-431,-31 0 1,1 0 430,35 0 0,-26 0 0,-1 0 0,11 0-167,-1 0 167,9 6 0,-48 2 0,12 2 0,-33 0 0,-3-4 854,-4 0-854,0-2 174,-5 1-174,1-4 0,1 2 0,8-3 0,4 0 0,4 0 0,16 0 0,-4 0 0,28-6 0,-4-1 0,8 1 0,14 0 0,11 6-612,3 0 612,5 0 0,-25 0 0,-18 5 0,-1-4 0,-6 13 0,0-11 0,-10 10 0,-13-10 0,-10 4 612,-3-1-612,-4-2 0,3 1 0,-5-4 0,1 4 0,1-1 0,-2-1 0,5 0 0,-3-3 0,16 0 0,-6 0 0,19 0 0,1 0 0,3 0 0,35 0 0,-30 0 0,6-3 0,2 0 0,9 1 0,-12-4 0,1 0 0,22 5 0,7-5 0,-16 6 0,-10 4 0,-1-3 0,-21 7 0,26-2 0,-32-1 0,13 3 0,-20-7 0,-3 2 0,4 0 0,8-2 0,2 2 0,7-3 0,9 0 0,8 0 0,-5 0 0,19-5 0,4-3 0,11-4 0,6-1 0,-18 0 0,-1 7 0,-13 1 0,-3 0 0,7 4 0,-20-3 0,4 4 0,-22 0 0,-8 3 0,-7-3 0,-2 3 0,-1-3 0,-1 0 0,0 3 0,3-3 0,0 3 0,16 1 0,2-2 0,20 2 0,-6-4 0,14-5 0,2-2 0,-7-4 0,13 5 0,-22 1 0,-6 5 0,-11 0 0,-14 0 0,2 0 0,-6 3 0,3-2 0,-5 4 0,1-4 0,-2 2 0,4-1 0,1 2 0,6-1 0,12 4 0,13-1 0,-5 0 0,19-1 0,-19-5 0,5 0 0,-9 0 0,-12 0 0,-4 0 0,-3 0 0,-4 0 0,5 0 0,-5 0 0,4 0 0,3 3 0,-3-2 0,5 3 0,-9-4 0,4 0 0,-4 0 0,2 0 0,-3 0 0,-3 0 0,0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14T07:12:44.55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59 24575,'32'-5'0,"18"-5"0,1 8 0,29-4 0,12-1-1319,-24 6 0,5 0 1319,2-3 0,1 1 0,-3 3 0,2 0 0,25-4 0,-4-1 0,-42 4 0,0 0 0,17-1 0,8-2 0,-5 2 0,0 2 0,-1 0 0,19 0 0,2 0 0,-11 0 0,-3 0 0,-12 0 0,0 0 0,12 0 0,3 0 0,0 0 0,1 0 0,2 0 0,-2 0 0,-6 0 0,0 0 0,3 0 0,-2 0 0,-15 0 0,1 0 0,25 4 0,2 0 0,-16-3 0,-1 0 0,8 3 0,-1 0-422,-15 0 1,0-1 421,9 2 0,-1 0 0,-10-1 0,-1 1 0,12 3 0,2-1 0,-1-5 0,-1-2 0,-12 4 0,1 0 0,14-4 0,3 0 0,0 4 0,1 0 0,-2-3 0,0 0 0,3 3 0,-3 0 0,-10 0 0,0 0 0,5 0 0,1 1 0,-1 0 0,-1 0 0,-3-1 0,2 0 0,9-4 0,1 0 0,-8-1 0,-1 2 0,0 2 0,1 1 0,17-4 0,0 1-960,-22 7 1,0-1 959,25-6 0,3 0 0,-9 6 0,0 2 0,-22-5 0,2-1 0,-3 0 0,14 2 0,1 0 0,-13-2 0,3-1 0,-3 1 0,12 1 0,0 0 0,-8-3 0,3-1 0,-1 1-713,-6 1 1,-3 1 0,2-1 712,6-1 0,0-1 0,-2-1 0,13 1 0,0 0 0,9 0 0,0 0 0,-5 0 0,2 0 0,-23 0 0,3 0 0,2 0 0,9 0 0,2 0 0,-2 0 0,-10 0 0,-1 0 0,0 0 0,3 0 0,0 0 0,-4 0 53,10 0 0,-3 0-53,9 0 0,-2 0 0,-15 0 0,1 0 0,22 0 0,0 0 0,-15 0 0,-3 0 0,-6 0 0,-2 0 289,0 0 1,-5 0-290,26 0 0,-17 0 0,-1 0 0,21 0 0,-35 0 0,-2 0 1735,8 0-1735,-3 0 2535,-18 0-2535,-3 0 1790,-15 0-1790,5 0 792,-11 0-792,2 0 0,-7 0 0,0 0 0,-3 0 0,3 0 0,-7 0 0,0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04939D-AD8B-1278-A57E-F1952357E7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AFAE505-702B-E163-3635-29968802C2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060AE67-ECBB-D584-3866-C62D459AB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264B-5E8F-4427-BB2F-BECB03C55394}" type="datetimeFigureOut">
              <a:rPr lang="fi-FI" smtClean="0"/>
              <a:t>20.10.2022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4C67E95-40CA-232C-378C-16C48393F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2C44D33-2118-516F-CBF3-2ECC5A7F8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23313-46BA-47F6-892C-01958D94BC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2704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1ACC09-1C27-77B3-D915-C15D0E563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A3716A1-5B14-8237-6152-8E34DA4B08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A83444-EB69-6A0A-3F13-3C00DCCEA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264B-5E8F-4427-BB2F-BECB03C55394}" type="datetimeFigureOut">
              <a:rPr lang="fi-FI" smtClean="0"/>
              <a:t>20.10.2022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EE8F30-5707-51C2-3567-DD5987A46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7CE33D1-8429-7D85-8C5A-EA41134CE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23313-46BA-47F6-892C-01958D94BC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8423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B744C13-C04F-7B64-8AD5-26120A4FA0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33A90F8-3E2B-69E9-1A9D-2CB5C7E317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1F64551-2D86-6FC1-B58D-C0F7150F2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264B-5E8F-4427-BB2F-BECB03C55394}" type="datetimeFigureOut">
              <a:rPr lang="fi-FI" smtClean="0"/>
              <a:t>20.10.2022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2105EE0-7F06-DF90-3E50-5BD35A422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538E6FF-1A16-B74A-87C5-2769F15DE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23313-46BA-47F6-892C-01958D94BC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2102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08A815-9EBB-0D42-A7CE-4EC8078EF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378D2D-CD13-570D-F761-2609AAD3F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C2A52E5-6991-8757-556C-A1D40B78C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264B-5E8F-4427-BB2F-BECB03C55394}" type="datetimeFigureOut">
              <a:rPr lang="fi-FI" smtClean="0"/>
              <a:t>20.10.2022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4CDA078-5025-E195-0A25-C52593157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6ED4068-D84D-BEDB-8D6B-CC74020A1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23313-46BA-47F6-892C-01958D94BC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5026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EFBF82-9BCA-E746-5D9B-D5BE134B8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8ECD74A-6C5A-8E8A-1E9F-DCA183531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BF94CF9-A314-6A74-417C-9BDCB1117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264B-5E8F-4427-BB2F-BECB03C55394}" type="datetimeFigureOut">
              <a:rPr lang="fi-FI" smtClean="0"/>
              <a:t>20.10.2022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C06379-578C-CD17-1DE9-DBD2D3448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5C78D4A-ED02-53A4-5D6F-376AAEE33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23313-46BA-47F6-892C-01958D94BC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878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376245-54A3-F5F0-5E6E-2855B4C12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CF9146-F60E-6403-2FC8-FC57B419C4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69106B7-564E-78EF-5C75-0AAC955BBE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DD77495-5045-55E5-A889-7F95929AE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264B-5E8F-4427-BB2F-BECB03C55394}" type="datetimeFigureOut">
              <a:rPr lang="fi-FI" smtClean="0"/>
              <a:t>20.10.2022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5CB554C-0AE8-F7AB-671F-83A2EE557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5DE1726-C6E5-6C3F-CBC5-33D729224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23313-46BA-47F6-892C-01958D94BC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2664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1D8D3D-FDA5-998F-3244-E713CCEBF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837C72-261B-2827-7CFB-E9802C81DC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9E5A8AD-B584-CDC2-1082-019FEFBCFC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D8F765D-6F53-A410-DC32-D79F9A6FDE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0CC1DA8-9A18-E1AB-D5D5-AE3DA9E44F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D2E95C3-8CC7-DD5C-45B1-7657D1849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264B-5E8F-4427-BB2F-BECB03C55394}" type="datetimeFigureOut">
              <a:rPr lang="fi-FI" smtClean="0"/>
              <a:t>20.10.2022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E103D79-4E6F-0DA5-2F2F-32E94F88E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4B29341-4E9E-5724-A679-7922D11AC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23313-46BA-47F6-892C-01958D94BC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059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063357-97C9-5759-3654-C7495F9BA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437A52E-E836-B5A2-31E3-A1F6E02E3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264B-5E8F-4427-BB2F-BECB03C55394}" type="datetimeFigureOut">
              <a:rPr lang="fi-FI" smtClean="0"/>
              <a:t>20.10.2022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908D7CE-99A6-8E57-EBC4-BC8BFEBDB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ACF63B3-DB5D-DFBB-566D-C1D0FA6D7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23313-46BA-47F6-892C-01958D94BC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8096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14096D2-845D-A754-AE1D-47E1D2144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264B-5E8F-4427-BB2F-BECB03C55394}" type="datetimeFigureOut">
              <a:rPr lang="fi-FI" smtClean="0"/>
              <a:t>20.10.2022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BEBA34C-5475-EDD3-CE82-B30B6E4D6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29A12F3-C763-98BE-29B8-6411035E1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23313-46BA-47F6-892C-01958D94BC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6289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3674DB-7F8F-9DCE-8627-979E7B1F1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0F9AFD8-F3CA-AC13-E793-73ECD5496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5D13F8E-78E0-E038-F43E-2D296481C1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370156E-7A99-E6F8-0EDC-80F1D7985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264B-5E8F-4427-BB2F-BECB03C55394}" type="datetimeFigureOut">
              <a:rPr lang="fi-FI" smtClean="0"/>
              <a:t>20.10.2022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2AD6F18-87DB-D7DC-968A-BBC859996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8CEAE64-8E70-9F3A-85D5-043BF76E7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23313-46BA-47F6-892C-01958D94BC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1293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102E77-E22C-3DB0-223F-E5804297A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8DD2E7D-8544-87E4-596A-6E3B25E2DB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8536B76-E74F-355F-83CA-4876E182F7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BA9A830-BDAF-E71F-ED02-D4351F236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264B-5E8F-4427-BB2F-BECB03C55394}" type="datetimeFigureOut">
              <a:rPr lang="fi-FI" smtClean="0"/>
              <a:t>20.10.2022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6B6ADB6-9F84-19E5-EBF3-3B5D67FFA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3179D05-1699-6E3A-EFC9-B743D5482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23313-46BA-47F6-892C-01958D94BC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4212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A711572-7838-7086-6D3B-8423433BA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83B7BC9-890D-888F-8B9A-B39AD318E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FEC8561-C632-D802-7341-E24ABC7ECF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B264B-5E8F-4427-BB2F-BECB03C55394}" type="datetimeFigureOut">
              <a:rPr lang="fi-FI" smtClean="0"/>
              <a:t>20.10.2022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65F7E7A-1270-AF24-70DA-F9A214EB83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357C286-0060-15F7-478F-C4110CDE96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23313-46BA-47F6-892C-01958D94BC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5915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6.xm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customXml" Target="../ink/ink5.xml"/><Relationship Id="rId4" Type="http://schemas.openxmlformats.org/officeDocument/2006/relationships/customXml" Target="../ink/ink2.xml"/><Relationship Id="rId9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7.png"/><Relationship Id="rId7" Type="http://schemas.openxmlformats.org/officeDocument/2006/relationships/diagramColors" Target="../diagrams/colors10.xml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FD7C33-528A-014D-A34F-0706CEE746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S2</a:t>
            </a:r>
            <a:br>
              <a:rPr lang="fi-FI" dirty="0"/>
            </a:br>
            <a:r>
              <a:rPr lang="fi-FI" dirty="0"/>
              <a:t>lukutaito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EC4D124-7944-BA49-8BA0-43F52F83E3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S25</a:t>
            </a:r>
          </a:p>
        </p:txBody>
      </p:sp>
    </p:spTree>
    <p:extLst>
      <p:ext uri="{BB962C8B-B14F-4D97-AF65-F5344CB8AC3E}">
        <p14:creationId xmlns:p14="http://schemas.microsoft.com/office/powerpoint/2010/main" val="21300834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85B28EC-E385-514A-99EB-FD1237ACE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sz="5400"/>
              <a:t>Kriteerit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7863B81-3363-8341-9578-A6367187F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929384"/>
            <a:ext cx="11020425" cy="4928616"/>
          </a:xfrm>
        </p:spPr>
        <p:txBody>
          <a:bodyPr>
            <a:normAutofit/>
          </a:bodyPr>
          <a:lstStyle/>
          <a:p>
            <a:pPr lvl="0"/>
            <a:r>
              <a:rPr lang="fi-FI" dirty="0"/>
              <a:t>sisällöltään kattava vastaus, ja viesti välittyy erinomaisesti = 10 p. </a:t>
            </a:r>
          </a:p>
          <a:p>
            <a:pPr lvl="0"/>
            <a:r>
              <a:rPr lang="fi-FI" dirty="0"/>
              <a:t>sisällöltään hyvä vastaus, ja viesti välittyy hyvin = 9 p. </a:t>
            </a:r>
          </a:p>
          <a:p>
            <a:r>
              <a:rPr lang="fi-FI" dirty="0"/>
              <a:t>sisällöltään osittain kattava, ja viesti välittyy osittain = 8 – 7  p. </a:t>
            </a:r>
          </a:p>
          <a:p>
            <a:r>
              <a:rPr lang="fi-FI" dirty="0"/>
              <a:t>sisällöltään puutteellinen, ja viesti välittyy jossain määrin = 6 – 5 p.</a:t>
            </a:r>
          </a:p>
          <a:p>
            <a:pPr lvl="0"/>
            <a:r>
              <a:rPr lang="fi-FI" dirty="0"/>
              <a:t>sisällöltään puutteellinen ja/tai väärää informaatiota sisältävä vastaus, viesti välittyy heikosti = 4 – 3 p.</a:t>
            </a:r>
          </a:p>
          <a:p>
            <a:pPr lvl="0"/>
            <a:r>
              <a:rPr lang="fi-FI" dirty="0"/>
              <a:t>vaikeasti ymmärrettävä tai harhaan johtava vastaus, viesti ei välity = 2  - 1 p. </a:t>
            </a:r>
          </a:p>
          <a:p>
            <a:pPr lvl="0"/>
            <a:r>
              <a:rPr lang="fi-FI" dirty="0"/>
              <a:t>täysin väärä tai puuttuva vastaus, viesti ei välity = 0 p. </a:t>
            </a:r>
          </a:p>
        </p:txBody>
      </p:sp>
    </p:spTree>
    <p:extLst>
      <p:ext uri="{BB962C8B-B14F-4D97-AF65-F5344CB8AC3E}">
        <p14:creationId xmlns:p14="http://schemas.microsoft.com/office/powerpoint/2010/main" val="4198421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fi-FI" sz="5100" b="1">
                <a:solidFill>
                  <a:schemeClr val="bg1"/>
                </a:solidFill>
              </a:rPr>
              <a:t>Ohjeita avoimiin kysymyksiin vastaamiseen</a:t>
            </a:r>
            <a:endParaRPr lang="fi-FI" sz="5100">
              <a:solidFill>
                <a:schemeClr val="bg1"/>
              </a:solidFill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77AE577C-FB2E-00B2-7B26-053353DD26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3833062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5514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fi-FI" sz="5100" b="1">
                <a:solidFill>
                  <a:schemeClr val="bg1"/>
                </a:solidFill>
              </a:rPr>
              <a:t>Ohjeita avoimiin kysymyksiin vastaamiseen</a:t>
            </a:r>
            <a:endParaRPr lang="fi-FI" sz="5100">
              <a:solidFill>
                <a:schemeClr val="bg1"/>
              </a:solidFill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BDB0A153-5F1C-4CC0-8865-16EC18E8E4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9285799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1207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8B905D-0FF5-DA43-A448-F09410E6B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980" y="415636"/>
            <a:ext cx="11333019" cy="1371600"/>
          </a:xfrm>
        </p:spPr>
        <p:txBody>
          <a:bodyPr>
            <a:normAutofit/>
          </a:bodyPr>
          <a:lstStyle/>
          <a:p>
            <a:r>
              <a:rPr lang="fi-FI" b="1" dirty="0"/>
              <a:t>Ohjeita avoimiin kysymyksiin vastaamiseen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BF13F9-3B48-B745-A6DF-6A3877BAA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8981" y="1801091"/>
            <a:ext cx="10584873" cy="4641273"/>
          </a:xfrm>
        </p:spPr>
        <p:txBody>
          <a:bodyPr>
            <a:normAutofit/>
          </a:bodyPr>
          <a:lstStyle/>
          <a:p>
            <a:r>
              <a:rPr lang="fi-FI" sz="4000" dirty="0"/>
              <a:t> Katso, </a:t>
            </a:r>
            <a:r>
              <a:rPr lang="fi-FI" sz="4000" b="1" dirty="0"/>
              <a:t>kuinka monta asiaa</a:t>
            </a:r>
            <a:r>
              <a:rPr lang="fi-FI" sz="4000" dirty="0"/>
              <a:t> kysymyksessä kysytään JA vastaa kaikkiin.</a:t>
            </a:r>
          </a:p>
          <a:p>
            <a:endParaRPr lang="fi-FI" sz="4000" dirty="0"/>
          </a:p>
          <a:p>
            <a:pPr marL="548640" lvl="2" indent="0">
              <a:buNone/>
            </a:pPr>
            <a:r>
              <a:rPr lang="fi-FI" sz="3600" dirty="0"/>
              <a:t>Esim. Miten erilaiset valvontapartiot toimivat, ja millaisen vastaanoton ne ovat saaneet?</a:t>
            </a:r>
          </a:p>
          <a:p>
            <a:endParaRPr lang="fi-FI" sz="4000" dirty="0"/>
          </a:p>
          <a:p>
            <a:pPr marL="0" indent="0">
              <a:buNone/>
            </a:pPr>
            <a:endParaRPr lang="fi-FI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1" name="Käsinkirjoitus 10">
                <a:extLst>
                  <a:ext uri="{FF2B5EF4-FFF2-40B4-BE49-F238E27FC236}">
                    <a16:creationId xmlns:a16="http://schemas.microsoft.com/office/drawing/2014/main" id="{B93A8D7D-1B7F-AD47-920E-FE57803AA3CA}"/>
                  </a:ext>
                </a:extLst>
              </p14:cNvPr>
              <p14:cNvContentPartPr/>
              <p14:nvPr/>
            </p14:nvContentPartPr>
            <p14:xfrm>
              <a:off x="6856679" y="4683759"/>
              <a:ext cx="1756775" cy="62640"/>
            </p14:xfrm>
          </p:contentPart>
        </mc:Choice>
        <mc:Fallback>
          <p:pic>
            <p:nvPicPr>
              <p:cNvPr id="11" name="Käsinkirjoitus 10">
                <a:extLst>
                  <a:ext uri="{FF2B5EF4-FFF2-40B4-BE49-F238E27FC236}">
                    <a16:creationId xmlns:a16="http://schemas.microsoft.com/office/drawing/2014/main" id="{B93A8D7D-1B7F-AD47-920E-FE57803AA3C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847679" y="4674759"/>
                <a:ext cx="1774415" cy="80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3" name="Käsinkirjoitus 12">
                <a:extLst>
                  <a:ext uri="{FF2B5EF4-FFF2-40B4-BE49-F238E27FC236}">
                    <a16:creationId xmlns:a16="http://schemas.microsoft.com/office/drawing/2014/main" id="{89811315-9E1F-644E-8851-929985AD2190}"/>
                  </a:ext>
                </a:extLst>
              </p14:cNvPr>
              <p14:cNvContentPartPr/>
              <p14:nvPr/>
            </p14:nvContentPartPr>
            <p14:xfrm>
              <a:off x="10085709" y="3646433"/>
              <a:ext cx="410040" cy="576000"/>
            </p14:xfrm>
          </p:contentPart>
        </mc:Choice>
        <mc:Fallback>
          <p:pic>
            <p:nvPicPr>
              <p:cNvPr id="13" name="Käsinkirjoitus 12">
                <a:extLst>
                  <a:ext uri="{FF2B5EF4-FFF2-40B4-BE49-F238E27FC236}">
                    <a16:creationId xmlns:a16="http://schemas.microsoft.com/office/drawing/2014/main" id="{89811315-9E1F-644E-8851-929985AD219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076709" y="3637433"/>
                <a:ext cx="427680" cy="59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7" name="Käsinkirjoitus 6">
                <a:extLst>
                  <a:ext uri="{FF2B5EF4-FFF2-40B4-BE49-F238E27FC236}">
                    <a16:creationId xmlns:a16="http://schemas.microsoft.com/office/drawing/2014/main" id="{24A96C4C-38DE-8242-AB06-2719C44CA68D}"/>
                  </a:ext>
                </a:extLst>
              </p14:cNvPr>
              <p14:cNvContentPartPr/>
              <p14:nvPr/>
            </p14:nvContentPartPr>
            <p14:xfrm>
              <a:off x="2476471" y="4092927"/>
              <a:ext cx="1114560" cy="57600"/>
            </p14:xfrm>
          </p:contentPart>
        </mc:Choice>
        <mc:Fallback>
          <p:pic>
            <p:nvPicPr>
              <p:cNvPr id="7" name="Käsinkirjoitus 6">
                <a:extLst>
                  <a:ext uri="{FF2B5EF4-FFF2-40B4-BE49-F238E27FC236}">
                    <a16:creationId xmlns:a16="http://schemas.microsoft.com/office/drawing/2014/main" id="{24A96C4C-38DE-8242-AB06-2719C44CA68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440471" y="4056927"/>
                <a:ext cx="1186200" cy="129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8" name="Käsinkirjoitus 7">
                <a:extLst>
                  <a:ext uri="{FF2B5EF4-FFF2-40B4-BE49-F238E27FC236}">
                    <a16:creationId xmlns:a16="http://schemas.microsoft.com/office/drawing/2014/main" id="{B3F51F95-3A7F-C14C-87C4-9CAA2B68847F}"/>
                  </a:ext>
                </a:extLst>
              </p14:cNvPr>
              <p14:cNvContentPartPr/>
              <p14:nvPr/>
            </p14:nvContentPartPr>
            <p14:xfrm>
              <a:off x="1520386" y="4769439"/>
              <a:ext cx="1580040" cy="54360"/>
            </p14:xfrm>
          </p:contentPart>
        </mc:Choice>
        <mc:Fallback>
          <p:pic>
            <p:nvPicPr>
              <p:cNvPr id="8" name="Käsinkirjoitus 7">
                <a:extLst>
                  <a:ext uri="{FF2B5EF4-FFF2-40B4-BE49-F238E27FC236}">
                    <a16:creationId xmlns:a16="http://schemas.microsoft.com/office/drawing/2014/main" id="{B3F51F95-3A7F-C14C-87C4-9CAA2B68847F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484386" y="4733799"/>
                <a:ext cx="165168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5" name="Käsinkirjoitus 14">
                <a:extLst>
                  <a:ext uri="{FF2B5EF4-FFF2-40B4-BE49-F238E27FC236}">
                    <a16:creationId xmlns:a16="http://schemas.microsoft.com/office/drawing/2014/main" id="{4CE2046B-F946-D149-8FBF-74DB9A4EC41A}"/>
                  </a:ext>
                </a:extLst>
              </p14:cNvPr>
              <p14:cNvContentPartPr/>
              <p14:nvPr/>
            </p14:nvContentPartPr>
            <p14:xfrm>
              <a:off x="5643647" y="4150527"/>
              <a:ext cx="4182840" cy="57600"/>
            </p14:xfrm>
          </p:contentPart>
        </mc:Choice>
        <mc:Fallback>
          <p:pic>
            <p:nvPicPr>
              <p:cNvPr id="15" name="Käsinkirjoitus 14">
                <a:extLst>
                  <a:ext uri="{FF2B5EF4-FFF2-40B4-BE49-F238E27FC236}">
                    <a16:creationId xmlns:a16="http://schemas.microsoft.com/office/drawing/2014/main" id="{4CE2046B-F946-D149-8FBF-74DB9A4EC41A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634647" y="4141583"/>
                <a:ext cx="4200480" cy="7513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6" name="Käsinkirjoitus 15">
                <a:extLst>
                  <a:ext uri="{FF2B5EF4-FFF2-40B4-BE49-F238E27FC236}">
                    <a16:creationId xmlns:a16="http://schemas.microsoft.com/office/drawing/2014/main" id="{B199E2A9-18B7-9C42-B425-C06B5177594A}"/>
                  </a:ext>
                </a:extLst>
              </p14:cNvPr>
              <p14:cNvContentPartPr/>
              <p14:nvPr/>
            </p14:nvContentPartPr>
            <p14:xfrm>
              <a:off x="3357181" y="4723359"/>
              <a:ext cx="2014200" cy="46080"/>
            </p14:xfrm>
          </p:contentPart>
        </mc:Choice>
        <mc:Fallback>
          <p:pic>
            <p:nvPicPr>
              <p:cNvPr id="16" name="Käsinkirjoitus 15">
                <a:extLst>
                  <a:ext uri="{FF2B5EF4-FFF2-40B4-BE49-F238E27FC236}">
                    <a16:creationId xmlns:a16="http://schemas.microsoft.com/office/drawing/2014/main" id="{B199E2A9-18B7-9C42-B425-C06B5177594A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348181" y="4714359"/>
                <a:ext cx="2031840" cy="63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35030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6799" y="642594"/>
            <a:ext cx="10493829" cy="1371600"/>
          </a:xfrm>
        </p:spPr>
        <p:txBody>
          <a:bodyPr>
            <a:normAutofit/>
          </a:bodyPr>
          <a:lstStyle/>
          <a:p>
            <a:r>
              <a:rPr lang="fi-FI" b="1" dirty="0"/>
              <a:t>Ohjeita avoimiin kysymyksiin vastaamiseen</a:t>
            </a:r>
            <a:endParaRPr lang="fi-FI" dirty="0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4630255B-2CC0-CEA0-8779-172DA92053B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42641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fi-FI" sz="5100" b="1">
                <a:solidFill>
                  <a:schemeClr val="bg1"/>
                </a:solidFill>
              </a:rPr>
              <a:t>Ohjeita avoimiin kysymyksiin vastaamiseen</a:t>
            </a:r>
            <a:endParaRPr lang="fi-FI" sz="510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Käsinkirjoitus 3">
                <a:extLst>
                  <a:ext uri="{FF2B5EF4-FFF2-40B4-BE49-F238E27FC236}">
                    <a16:creationId xmlns:a16="http://schemas.microsoft.com/office/drawing/2014/main" id="{261446C2-6C4E-AA45-AEF0-29572022F77B}"/>
                  </a:ext>
                </a:extLst>
              </p14:cNvPr>
              <p14:cNvContentPartPr/>
              <p14:nvPr/>
            </p14:nvContentPartPr>
            <p14:xfrm>
              <a:off x="5990574" y="5641692"/>
              <a:ext cx="4048920" cy="75600"/>
            </p14:xfrm>
          </p:contentPart>
        </mc:Choice>
        <mc:Fallback>
          <p:pic>
            <p:nvPicPr>
              <p:cNvPr id="4" name="Käsinkirjoitus 3">
                <a:extLst>
                  <a:ext uri="{FF2B5EF4-FFF2-40B4-BE49-F238E27FC236}">
                    <a16:creationId xmlns:a16="http://schemas.microsoft.com/office/drawing/2014/main" id="{261446C2-6C4E-AA45-AEF0-29572022F77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954574" y="5605692"/>
                <a:ext cx="4120560" cy="147240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6" name="Sisällön paikkamerkki 2">
            <a:extLst>
              <a:ext uri="{FF2B5EF4-FFF2-40B4-BE49-F238E27FC236}">
                <a16:creationId xmlns:a16="http://schemas.microsoft.com/office/drawing/2014/main" id="{A2C707F7-695E-50E9-575A-7D85127DCD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4810805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6036751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4825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624568"/>
            <a:ext cx="3766457" cy="5412920"/>
          </a:xfrm>
        </p:spPr>
        <p:txBody>
          <a:bodyPr>
            <a:normAutofit/>
          </a:bodyPr>
          <a:lstStyle/>
          <a:p>
            <a:r>
              <a:rPr lang="fi-FI" b="1">
                <a:solidFill>
                  <a:srgbClr val="FFFFFF"/>
                </a:solidFill>
              </a:rPr>
              <a:t>Ohjeita avoimiin kysymyksiin vastaamiseen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600700" y="624568"/>
            <a:ext cx="6306820" cy="6131832"/>
          </a:xfrm>
        </p:spPr>
        <p:txBody>
          <a:bodyPr anchor="ctr">
            <a:normAutofit lnSpcReduction="10000"/>
          </a:bodyPr>
          <a:lstStyle/>
          <a:p>
            <a:r>
              <a:rPr lang="fi-FI" sz="2400" dirty="0"/>
              <a:t> </a:t>
            </a:r>
            <a:r>
              <a:rPr lang="fi-FI" sz="3200" dirty="0"/>
              <a:t>Käytä yleiskieltä. </a:t>
            </a:r>
          </a:p>
          <a:p>
            <a:r>
              <a:rPr lang="fi-FI" sz="3200" dirty="0"/>
              <a:t> Käytä kokonaisia lauseita ja virkkeitä, ei luetteloja.</a:t>
            </a:r>
          </a:p>
          <a:p>
            <a:r>
              <a:rPr lang="fi-FI" sz="3200" dirty="0"/>
              <a:t> Muista sitoa virkkeet toisiinsa, eli ei pelkkiä päälauseita.</a:t>
            </a:r>
          </a:p>
          <a:p>
            <a:r>
              <a:rPr lang="fi-FI" sz="3200" dirty="0"/>
              <a:t>Käytä konjunktioita ja sidostavia sanoja: </a:t>
            </a:r>
            <a:r>
              <a:rPr lang="fi-FI" sz="3200" i="1" dirty="0"/>
              <a:t>että, jotta, koska, vaikka / lisäksi, kuitenkin, toisaalta</a:t>
            </a:r>
          </a:p>
          <a:p>
            <a:r>
              <a:rPr lang="fi-FI" sz="3200" dirty="0"/>
              <a:t>Vastauksen alussa ei tarvitse viitata pohjatekstiin, mutta tarvittaessa viittaa tekstissä mainittuihin henkilöihin.</a:t>
            </a:r>
          </a:p>
          <a:p>
            <a:pPr marL="274320" lvl="1" indent="0">
              <a:buNone/>
            </a:pPr>
            <a:r>
              <a:rPr lang="fi-FI" sz="3200" dirty="0"/>
              <a:t> </a:t>
            </a:r>
            <a:r>
              <a:rPr lang="fi-FI" sz="3200" i="1" dirty="0"/>
              <a:t>Poliisin mukaan - - , mutta opettajan mielestä - - </a:t>
            </a:r>
          </a:p>
          <a:p>
            <a:endParaRPr lang="fi-FI" sz="3200" i="1" dirty="0"/>
          </a:p>
        </p:txBody>
      </p:sp>
    </p:spTree>
    <p:extLst>
      <p:ext uri="{BB962C8B-B14F-4D97-AF65-F5344CB8AC3E}">
        <p14:creationId xmlns:p14="http://schemas.microsoft.com/office/powerpoint/2010/main" val="17560711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6799" y="642594"/>
            <a:ext cx="10598331" cy="1371600"/>
          </a:xfrm>
        </p:spPr>
        <p:txBody>
          <a:bodyPr>
            <a:normAutofit/>
          </a:bodyPr>
          <a:lstStyle/>
          <a:p>
            <a:r>
              <a:rPr lang="fi-FI" b="1" dirty="0"/>
              <a:t>Ohjeita avoimiin kysymyksiin vastaamiseen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i-FI" sz="9600" dirty="0"/>
              <a:t>Älä kopioi suoraan pohjatekstiä!</a:t>
            </a:r>
          </a:p>
        </p:txBody>
      </p:sp>
    </p:spTree>
    <p:extLst>
      <p:ext uri="{BB962C8B-B14F-4D97-AF65-F5344CB8AC3E}">
        <p14:creationId xmlns:p14="http://schemas.microsoft.com/office/powerpoint/2010/main" val="6057680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6799" y="642594"/>
            <a:ext cx="10598331" cy="1371600"/>
          </a:xfrm>
        </p:spPr>
        <p:txBody>
          <a:bodyPr>
            <a:normAutofit/>
          </a:bodyPr>
          <a:lstStyle/>
          <a:p>
            <a:r>
              <a:rPr lang="fi-FI" b="1" dirty="0"/>
              <a:t>Ohjeita avoimiin kysymyksiin vastaamiseen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i-FI" sz="9600" dirty="0"/>
              <a:t>Tarkista vastausten kieli, jos on aikaa!</a:t>
            </a:r>
          </a:p>
        </p:txBody>
      </p:sp>
    </p:spTree>
    <p:extLst>
      <p:ext uri="{BB962C8B-B14F-4D97-AF65-F5344CB8AC3E}">
        <p14:creationId xmlns:p14="http://schemas.microsoft.com/office/powerpoint/2010/main" val="3979115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DF78117-0BF8-DC4A-8A64-0DF483E6F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fi-FI"/>
              <a:t>S2-ylioppilaskokeen osat ja pisteet </a:t>
            </a:r>
            <a:br>
              <a:rPr lang="fi-FI"/>
            </a:br>
            <a:endParaRPr lang="fi-FI"/>
          </a:p>
        </p:txBody>
      </p:sp>
      <p:cxnSp>
        <p:nvCxnSpPr>
          <p:cNvPr id="27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F60189C5-2555-09AD-E741-68623FB92B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9249610"/>
              </p:ext>
            </p:extLst>
          </p:nvPr>
        </p:nvGraphicFramePr>
        <p:xfrm>
          <a:off x="5108535" y="495300"/>
          <a:ext cx="6245265" cy="6164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4327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028C4C5-74D7-DC4A-81AD-86E9FB70A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fi-FI" sz="6000">
                <a:solidFill>
                  <a:schemeClr val="bg1"/>
                </a:solidFill>
              </a:rPr>
              <a:t>Lukutaito 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D8D76853-FEEC-3946-5B65-D02A0F297D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0443276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2577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79E27D9-03C7-44E2-9FF8-15D0C8506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5F56289-CD6A-F343-A515-102CBE57C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472" y="334870"/>
            <a:ext cx="9688296" cy="582890"/>
          </a:xfrm>
        </p:spPr>
        <p:txBody>
          <a:bodyPr anchor="b">
            <a:normAutofit fontScale="90000"/>
          </a:bodyPr>
          <a:lstStyle/>
          <a:p>
            <a:r>
              <a:rPr lang="fi-FI" sz="4000" dirty="0"/>
              <a:t>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AB561A-21A9-3B41-992D-67B185E42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397" y="1252630"/>
            <a:ext cx="9688296" cy="4948145"/>
          </a:xfrm>
        </p:spPr>
        <p:txBody>
          <a:bodyPr anchor="t">
            <a:normAutofit/>
          </a:bodyPr>
          <a:lstStyle/>
          <a:p>
            <a:r>
              <a:rPr lang="fi-FI" sz="3200" dirty="0"/>
              <a:t> 1–2 erilaista tehtävää </a:t>
            </a:r>
          </a:p>
          <a:p>
            <a:r>
              <a:rPr lang="fi-FI" sz="3200" dirty="0"/>
              <a:t> Luettavat tekstit edustavat eri tekstilajeja. </a:t>
            </a:r>
          </a:p>
          <a:p>
            <a:pPr lvl="1"/>
            <a:r>
              <a:rPr lang="fi-FI" sz="3200" dirty="0"/>
              <a:t>sanoma- tai aikakauslehtitekstejä </a:t>
            </a:r>
          </a:p>
          <a:p>
            <a:pPr lvl="1"/>
            <a:r>
              <a:rPr lang="fi-FI" sz="3200" dirty="0"/>
              <a:t>kaunokirjallisia tekstejä </a:t>
            </a:r>
          </a:p>
          <a:p>
            <a:pPr lvl="1"/>
            <a:r>
              <a:rPr lang="fi-FI" sz="3200" dirty="0"/>
              <a:t>tieto(kirja)tekstejä </a:t>
            </a:r>
          </a:p>
          <a:p>
            <a:pPr lvl="1"/>
            <a:r>
              <a:rPr lang="fi-FI" sz="3200" dirty="0"/>
              <a:t>erilaisia verkkotekstejä </a:t>
            </a:r>
          </a:p>
          <a:p>
            <a:pPr lvl="1"/>
            <a:r>
              <a:rPr lang="fi-FI" sz="3200" dirty="0"/>
              <a:t>tai näiden yhdistelmiä.</a:t>
            </a:r>
          </a:p>
          <a:p>
            <a:pPr lvl="1"/>
            <a:endParaRPr lang="fi-FI" sz="2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BF1590-3B36-48EE-A89D-3B6F3CB25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C8F6C8C-AB5A-4548-942D-E3FD40AC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0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8A4DD69F-E6B6-8EED-31CA-85FBB351E82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66799" y="928255"/>
          <a:ext cx="10681855" cy="5106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1082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8DF388-F48A-8B45-BB0D-6CB65819E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873" y="642594"/>
            <a:ext cx="10058400" cy="1371600"/>
          </a:xfrm>
        </p:spPr>
        <p:txBody>
          <a:bodyPr>
            <a:normAutofit fontScale="90000"/>
          </a:bodyPr>
          <a:lstStyle/>
          <a:p>
            <a:r>
              <a:rPr lang="fi-FI" sz="5300" dirty="0"/>
              <a:t>Avoimet kysymykset </a:t>
            </a:r>
            <a:br>
              <a:rPr lang="fi-FI" dirty="0"/>
            </a:br>
            <a:endParaRPr lang="fi-FI" dirty="0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51B56140-20CD-C9E4-44DC-7B976E1665C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17419" y="1662545"/>
          <a:ext cx="10931236" cy="47382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5511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fi-FI" sz="6000">
                <a:solidFill>
                  <a:schemeClr val="bg1"/>
                </a:solidFill>
              </a:rPr>
              <a:t>Vastausten pituus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48389D6E-B0AE-B70A-FC36-919975F8CF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7764998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6024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6E1297D9-CA31-1E45-BBF2-0CC84956F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Arviointi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37D969-A3F1-6441-BFCA-72AB2C226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708" y="885651"/>
            <a:ext cx="6984692" cy="597234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3200" dirty="0"/>
              <a:t> Vastausten arvostelussa otetaan huomioon niiden </a:t>
            </a:r>
          </a:p>
          <a:p>
            <a:pPr lvl="1"/>
            <a:r>
              <a:rPr lang="fi-FI" sz="3200" dirty="0"/>
              <a:t> kattavuus = vastauksessa pitää olla kaikki kysytyt asiat, </a:t>
            </a:r>
          </a:p>
          <a:p>
            <a:pPr lvl="1"/>
            <a:r>
              <a:rPr lang="fi-FI" sz="3200" dirty="0"/>
              <a:t> viestivyys, sujuvuus = lukijan pitää ymmärtää vastaus ja sen lukeminen on sujuvaa eli ei tule katkoksia lukemiseen</a:t>
            </a:r>
          </a:p>
          <a:p>
            <a:pPr lvl="1"/>
            <a:r>
              <a:rPr lang="fi-FI" sz="3200" dirty="0"/>
              <a:t> itsenäisyys = teksti pitää olla omin sanoin</a:t>
            </a:r>
          </a:p>
          <a:p>
            <a:pPr lvl="1"/>
            <a:r>
              <a:rPr lang="fi-FI" sz="3200" dirty="0"/>
              <a:t> oikeakielisyys = kielen pitää olla hyvää yleiskieltä. </a:t>
            </a:r>
            <a:br>
              <a:rPr lang="fi-FI" dirty="0"/>
            </a:br>
            <a:r>
              <a:rPr lang="fi-FI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77570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D3944509-F1CB-41A4-1D9F-D582DDFBB1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1412372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4405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616</Words>
  <Application>Microsoft Office PowerPoint</Application>
  <PresentationFormat>Laajakuva</PresentationFormat>
  <Paragraphs>73</Paragraphs>
  <Slides>18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Office-teema</vt:lpstr>
      <vt:lpstr>S2 lukutaito</vt:lpstr>
      <vt:lpstr>S2-ylioppilaskokeen osat ja pisteet  </vt:lpstr>
      <vt:lpstr>Lukutaito </vt:lpstr>
      <vt:lpstr>Tehtävät</vt:lpstr>
      <vt:lpstr>PowerPoint-esitys</vt:lpstr>
      <vt:lpstr>Avoimet kysymykset  </vt:lpstr>
      <vt:lpstr>Vastausten pituus</vt:lpstr>
      <vt:lpstr>Arviointi</vt:lpstr>
      <vt:lpstr>PowerPoint-esitys</vt:lpstr>
      <vt:lpstr>Kriteerit</vt:lpstr>
      <vt:lpstr>Ohjeita avoimiin kysymyksiin vastaamiseen</vt:lpstr>
      <vt:lpstr>Ohjeita avoimiin kysymyksiin vastaamiseen</vt:lpstr>
      <vt:lpstr>Ohjeita avoimiin kysymyksiin vastaamiseen</vt:lpstr>
      <vt:lpstr>Ohjeita avoimiin kysymyksiin vastaamiseen</vt:lpstr>
      <vt:lpstr>Ohjeita avoimiin kysymyksiin vastaamiseen</vt:lpstr>
      <vt:lpstr>Ohjeita avoimiin kysymyksiin vastaamiseen</vt:lpstr>
      <vt:lpstr>Ohjeita avoimiin kysymyksiin vastaamiseen</vt:lpstr>
      <vt:lpstr>Ohjeita avoimiin kysymyksiin vastaamiseen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Artimo Minna Annikki</dc:creator>
  <cp:lastModifiedBy>Artimo Minna Annikki</cp:lastModifiedBy>
  <cp:revision>2</cp:revision>
  <dcterms:created xsi:type="dcterms:W3CDTF">2022-10-20T12:16:38Z</dcterms:created>
  <dcterms:modified xsi:type="dcterms:W3CDTF">2022-10-20T12:38:58Z</dcterms:modified>
</cp:coreProperties>
</file>