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2" name="Alaotsikk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3FDB-3C0A-4E5A-B5AD-19F44EFBDE68}" type="datetimeFigureOut">
              <a:rPr lang="fi-FI" smtClean="0"/>
              <a:t>23.2.2016</a:t>
            </a:fld>
            <a:endParaRPr lang="fi-FI"/>
          </a:p>
        </p:txBody>
      </p:sp>
      <p:sp>
        <p:nvSpPr>
          <p:cNvPr id="20" name="Alatunnisteen paikkamerk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E40FD-68CB-4337-905A-E22F9F693C0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i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3FDB-3C0A-4E5A-B5AD-19F44EFBDE68}" type="datetimeFigureOut">
              <a:rPr lang="fi-FI" smtClean="0"/>
              <a:t>23.2.2016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E40FD-68CB-4337-905A-E22F9F693C0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3FDB-3C0A-4E5A-B5AD-19F44EFBDE68}" type="datetimeFigureOut">
              <a:rPr lang="fi-FI" smtClean="0"/>
              <a:t>23.2.2016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E40FD-68CB-4337-905A-E22F9F693C0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3FDB-3C0A-4E5A-B5AD-19F44EFBDE68}" type="datetimeFigureOut">
              <a:rPr lang="fi-FI" smtClean="0"/>
              <a:t>23.2.2016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E40FD-68CB-4337-905A-E22F9F693C0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3FDB-3C0A-4E5A-B5AD-19F44EFBDE68}" type="datetimeFigureOut">
              <a:rPr lang="fi-FI" smtClean="0"/>
              <a:t>23.2.2016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E40FD-68CB-4337-905A-E22F9F693C0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i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3FDB-3C0A-4E5A-B5AD-19F44EFBDE68}" type="datetimeFigureOut">
              <a:rPr lang="fi-FI" smtClean="0"/>
              <a:t>23.2.2016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E40FD-68CB-4337-905A-E22F9F693C0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3FDB-3C0A-4E5A-B5AD-19F44EFBDE68}" type="datetimeFigureOut">
              <a:rPr lang="fi-FI" smtClean="0"/>
              <a:t>23.2.2016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E40FD-68CB-4337-905A-E22F9F693C0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3FDB-3C0A-4E5A-B5AD-19F44EFBDE68}" type="datetimeFigureOut">
              <a:rPr lang="fi-FI" smtClean="0"/>
              <a:t>23.2.2016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E40FD-68CB-4337-905A-E22F9F693C0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3FDB-3C0A-4E5A-B5AD-19F44EFBDE68}" type="datetimeFigureOut">
              <a:rPr lang="fi-FI" smtClean="0"/>
              <a:t>23.2.2016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E40FD-68CB-4337-905A-E22F9F693C0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Suorakulmi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3FDB-3C0A-4E5A-B5AD-19F44EFBDE68}" type="datetimeFigureOut">
              <a:rPr lang="fi-FI" smtClean="0"/>
              <a:t>23.2.2016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E40FD-68CB-4337-905A-E22F9F693C0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63FDB-3C0A-4E5A-B5AD-19F44EFBDE68}" type="datetimeFigureOut">
              <a:rPr lang="fi-FI" smtClean="0"/>
              <a:t>23.2.2016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E40FD-68CB-4337-905A-E22F9F693C0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9" name="Vuokaavio: Prosessi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uokaavio: Prosessi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tori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ng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Tekstin paikkamerkki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24" name="Päivämäärän paikkamerkki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0563FDB-3C0A-4E5A-B5AD-19F44EFBDE68}" type="datetimeFigureOut">
              <a:rPr lang="fi-FI" smtClean="0"/>
              <a:t>23.2.2016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86E40FD-68CB-4337-905A-E22F9F693C04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Suorakulmi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wav"/><Relationship Id="rId7" Type="http://schemas.openxmlformats.org/officeDocument/2006/relationships/hyperlink" Target="YLEIST&#196;.pptx" TargetMode="External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RAKENTEET JA JOHTAJUUS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Ään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7"/>
    </mc:Choice>
    <mc:Fallback xmlns="">
      <p:transition spd="slow" advTm="2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Jaettu johtajuus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Kaareva nauha (näkymä alapuolelta) 5"/>
          <p:cNvSpPr/>
          <p:nvPr/>
        </p:nvSpPr>
        <p:spPr>
          <a:xfrm>
            <a:off x="2987824" y="3056600"/>
            <a:ext cx="3600400" cy="7589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kasvatustyö</a:t>
            </a:r>
            <a:endParaRPr lang="fi-FI" dirty="0"/>
          </a:p>
        </p:txBody>
      </p:sp>
      <p:sp>
        <p:nvSpPr>
          <p:cNvPr id="7" name="Ellipsi 6"/>
          <p:cNvSpPr/>
          <p:nvPr/>
        </p:nvSpPr>
        <p:spPr>
          <a:xfrm>
            <a:off x="3707904" y="1628800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Päiväkodin johtaja</a:t>
            </a:r>
          </a:p>
          <a:p>
            <a:pPr algn="ctr"/>
            <a:endParaRPr lang="fi-FI" dirty="0"/>
          </a:p>
        </p:txBody>
      </p:sp>
      <p:sp>
        <p:nvSpPr>
          <p:cNvPr id="9" name="Ellipsi 8"/>
          <p:cNvSpPr/>
          <p:nvPr/>
        </p:nvSpPr>
        <p:spPr>
          <a:xfrm>
            <a:off x="5508104" y="2156464"/>
            <a:ext cx="2412017" cy="7032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smtClean="0"/>
              <a:t>Varajohtajat</a:t>
            </a:r>
          </a:p>
        </p:txBody>
      </p:sp>
      <p:sp>
        <p:nvSpPr>
          <p:cNvPr id="10" name="Ellipsi 9"/>
          <p:cNvSpPr/>
          <p:nvPr/>
        </p:nvSpPr>
        <p:spPr>
          <a:xfrm>
            <a:off x="6444208" y="3200600"/>
            <a:ext cx="2412017" cy="7032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smtClean="0"/>
              <a:t>Johtotiimi</a:t>
            </a:r>
          </a:p>
        </p:txBody>
      </p:sp>
      <p:sp>
        <p:nvSpPr>
          <p:cNvPr id="11" name="Ellipsi 10"/>
          <p:cNvSpPr/>
          <p:nvPr/>
        </p:nvSpPr>
        <p:spPr>
          <a:xfrm>
            <a:off x="6012160" y="4050377"/>
            <a:ext cx="2412017" cy="7032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smtClean="0"/>
              <a:t>Tiimivastaavat</a:t>
            </a:r>
          </a:p>
        </p:txBody>
      </p:sp>
      <p:sp>
        <p:nvSpPr>
          <p:cNvPr id="12" name="Ellipsi 11"/>
          <p:cNvSpPr/>
          <p:nvPr/>
        </p:nvSpPr>
        <p:spPr>
          <a:xfrm>
            <a:off x="4670867" y="4888446"/>
            <a:ext cx="2682585" cy="733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 err="1" smtClean="0"/>
              <a:t>Elto</a:t>
            </a:r>
            <a:r>
              <a:rPr lang="fi-FI" sz="1600" dirty="0" smtClean="0"/>
              <a:t> (pedagoginen johtajuus)</a:t>
            </a:r>
          </a:p>
          <a:p>
            <a:endParaRPr lang="fi-FI" dirty="0" smtClean="0"/>
          </a:p>
        </p:txBody>
      </p:sp>
      <p:sp>
        <p:nvSpPr>
          <p:cNvPr id="13" name="Ellipsi 12"/>
          <p:cNvSpPr/>
          <p:nvPr/>
        </p:nvSpPr>
        <p:spPr>
          <a:xfrm>
            <a:off x="521473" y="2962356"/>
            <a:ext cx="2623071" cy="10001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smtClean="0"/>
              <a:t>Eri vastuutehtävät</a:t>
            </a:r>
          </a:p>
          <a:p>
            <a:endParaRPr lang="fi-FI" dirty="0" smtClean="0"/>
          </a:p>
        </p:txBody>
      </p:sp>
      <p:sp>
        <p:nvSpPr>
          <p:cNvPr id="14" name="Ellipsi 13"/>
          <p:cNvSpPr/>
          <p:nvPr/>
        </p:nvSpPr>
        <p:spPr>
          <a:xfrm>
            <a:off x="1084833" y="2144927"/>
            <a:ext cx="2623071" cy="796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err="1" smtClean="0"/>
              <a:t>Mentorointi</a:t>
            </a:r>
            <a:endParaRPr lang="fi-FI" dirty="0" smtClean="0"/>
          </a:p>
          <a:p>
            <a:endParaRPr lang="fi-FI" dirty="0" smtClean="0"/>
          </a:p>
        </p:txBody>
      </p:sp>
      <p:sp>
        <p:nvSpPr>
          <p:cNvPr id="19" name="Ellipsi 18"/>
          <p:cNvSpPr/>
          <p:nvPr/>
        </p:nvSpPr>
        <p:spPr>
          <a:xfrm>
            <a:off x="683568" y="3994343"/>
            <a:ext cx="259228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TiPoRi-jory</a:t>
            </a:r>
            <a:endParaRPr lang="fi-FI" dirty="0" smtClean="0"/>
          </a:p>
          <a:p>
            <a:pPr algn="ctr"/>
            <a:endParaRPr lang="fi-FI" dirty="0"/>
          </a:p>
        </p:txBody>
      </p:sp>
      <p:sp>
        <p:nvSpPr>
          <p:cNvPr id="20" name="Ellipsi 19"/>
          <p:cNvSpPr/>
          <p:nvPr/>
        </p:nvSpPr>
        <p:spPr>
          <a:xfrm>
            <a:off x="1763687" y="4908743"/>
            <a:ext cx="302433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Työvuorosuunnittelu</a:t>
            </a:r>
            <a:endParaRPr lang="fi-FI" dirty="0"/>
          </a:p>
        </p:txBody>
      </p:sp>
      <p:pic>
        <p:nvPicPr>
          <p:cNvPr id="22" name="Ääni 2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4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71"/>
    </mc:Choice>
    <mc:Fallback xmlns="">
      <p:transition spd="slow" advTm="27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340768"/>
            <a:ext cx="1802991" cy="116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Päätösrakenteet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7920" r="2189" b="7137"/>
          <a:stretch/>
        </p:blipFill>
        <p:spPr bwMode="auto">
          <a:xfrm>
            <a:off x="3563888" y="2420888"/>
            <a:ext cx="2264636" cy="204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astakkaisista kulmista leikattu suorakulmio 3"/>
          <p:cNvSpPr/>
          <p:nvPr/>
        </p:nvSpPr>
        <p:spPr>
          <a:xfrm>
            <a:off x="971600" y="1828315"/>
            <a:ext cx="1584176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edPORINAT</a:t>
            </a:r>
            <a:endParaRPr lang="fi-FI" dirty="0"/>
          </a:p>
        </p:txBody>
      </p:sp>
      <p:sp>
        <p:nvSpPr>
          <p:cNvPr id="7" name="Vastakkaisista kulmista leikattu suorakulmio 6"/>
          <p:cNvSpPr/>
          <p:nvPr/>
        </p:nvSpPr>
        <p:spPr>
          <a:xfrm>
            <a:off x="6588224" y="1928954"/>
            <a:ext cx="1584176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tiimipalaverit</a:t>
            </a:r>
            <a:endParaRPr lang="fi-FI" dirty="0"/>
          </a:p>
        </p:txBody>
      </p:sp>
      <p:sp>
        <p:nvSpPr>
          <p:cNvPr id="8" name="Vastakkaisista kulmista leikattu suorakulmio 7"/>
          <p:cNvSpPr/>
          <p:nvPr/>
        </p:nvSpPr>
        <p:spPr>
          <a:xfrm>
            <a:off x="827584" y="3140968"/>
            <a:ext cx="1872208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Tiimivastaavien vartit</a:t>
            </a:r>
            <a:endParaRPr lang="fi-FI" dirty="0"/>
          </a:p>
        </p:txBody>
      </p:sp>
      <p:sp>
        <p:nvSpPr>
          <p:cNvPr id="9" name="Vastakkaisista kulmista leikattu suorakulmio 8"/>
          <p:cNvSpPr/>
          <p:nvPr/>
        </p:nvSpPr>
        <p:spPr>
          <a:xfrm>
            <a:off x="5652120" y="4221088"/>
            <a:ext cx="1872208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TiPoRi-joryt</a:t>
            </a:r>
            <a:endParaRPr lang="fi-FI" dirty="0"/>
          </a:p>
        </p:txBody>
      </p:sp>
      <p:sp>
        <p:nvSpPr>
          <p:cNvPr id="11" name="Vastakkaisista kulmista leikattu suorakulmio 10"/>
          <p:cNvSpPr/>
          <p:nvPr/>
        </p:nvSpPr>
        <p:spPr>
          <a:xfrm>
            <a:off x="6120172" y="2977845"/>
            <a:ext cx="2556284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yhteistoimintapalaverit</a:t>
            </a:r>
            <a:endParaRPr lang="fi-FI" dirty="0"/>
          </a:p>
        </p:txBody>
      </p:sp>
      <p:sp>
        <p:nvSpPr>
          <p:cNvPr id="5" name="Alanuoli 4"/>
          <p:cNvSpPr/>
          <p:nvPr/>
        </p:nvSpPr>
        <p:spPr>
          <a:xfrm>
            <a:off x="6948264" y="2742715"/>
            <a:ext cx="360040" cy="470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Vastakkaisista kulmista leikattu suorakulmio 11"/>
          <p:cNvSpPr/>
          <p:nvPr/>
        </p:nvSpPr>
        <p:spPr>
          <a:xfrm>
            <a:off x="3385262" y="4581128"/>
            <a:ext cx="1872208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Oppilashuolto</a:t>
            </a:r>
            <a:endParaRPr lang="fi-FI" dirty="0"/>
          </a:p>
        </p:txBody>
      </p:sp>
      <p:sp>
        <p:nvSpPr>
          <p:cNvPr id="14" name="Vastakkaisista kulmista leikattu suorakulmio 13">
            <a:hlinkClick r:id="rId7" action="ppaction://hlinkpres?slideindex=1&amp;slidetitle="/>
          </p:cNvPr>
          <p:cNvSpPr/>
          <p:nvPr/>
        </p:nvSpPr>
        <p:spPr>
          <a:xfrm>
            <a:off x="1187624" y="4365104"/>
            <a:ext cx="1872208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Muut palaverit ja kokoukset</a:t>
            </a:r>
            <a:endParaRPr lang="fi-FI" dirty="0"/>
          </a:p>
        </p:txBody>
      </p:sp>
      <p:pic>
        <p:nvPicPr>
          <p:cNvPr id="15" name="Ääni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41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77"/>
    </mc:Choice>
    <mc:Fallback xmlns="">
      <p:transition spd="slow" advTm="27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5" grpId="0" animBg="1"/>
      <p:bldP spid="1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8|3.8|1.9|1.9|3|2.1|2|1.8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8|2.5|2.6|3.1|2.1|2.3|2.7|2.3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ivänseisaus">
  <a:themeElements>
    <a:clrScheme name="Päivänseisaus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äivänseisaus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äivänseisa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33</Words>
  <Application>Microsoft Office PowerPoint</Application>
  <PresentationFormat>Näytössä katseltava diaesitys (4:3)</PresentationFormat>
  <Paragraphs>20</Paragraphs>
  <Slides>3</Slides>
  <Notes>0</Notes>
  <HiddenSlides>0</HiddenSlides>
  <MMClips>3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4" baseType="lpstr">
      <vt:lpstr>Päivänseisaus</vt:lpstr>
      <vt:lpstr>RAKENTEET JA JOHTAJUUS</vt:lpstr>
      <vt:lpstr>Jaettu johtajuus</vt:lpstr>
      <vt:lpstr>Päätösrakenteet</vt:lpstr>
    </vt:vector>
  </TitlesOfParts>
  <Company>Jyväskylän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RAKENTEET JA JOHTAJUUS</dc:title>
  <dc:creator>JKL</dc:creator>
  <cp:lastModifiedBy>JKL</cp:lastModifiedBy>
  <cp:revision>7</cp:revision>
  <dcterms:created xsi:type="dcterms:W3CDTF">2016-02-22T12:10:14Z</dcterms:created>
  <dcterms:modified xsi:type="dcterms:W3CDTF">2016-02-23T14:53:19Z</dcterms:modified>
</cp:coreProperties>
</file>