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7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8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9" autoAdjust="0"/>
    <p:restoredTop sz="94660"/>
  </p:normalViewPr>
  <p:slideViewPr>
    <p:cSldViewPr snapToGrid="0">
      <p:cViewPr varScale="1">
        <p:scale>
          <a:sx n="84" d="100"/>
          <a:sy n="84" d="100"/>
        </p:scale>
        <p:origin x="53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06C3D-042E-462B-AE04-16CB6EF440FF}" type="datetimeFigureOut">
              <a:rPr lang="fi-FI" smtClean="0"/>
              <a:t>7.2.2020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A2D3B-87D3-4B18-B0A0-B9DCB202F7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4927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 altLang="fi-FI" dirty="0" smtClean="0">
              <a:latin typeface="Lucida Grande" pitchFamily="16" charset="0"/>
              <a:ea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1475845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 smtClean="0"/>
          </a:p>
          <a:p>
            <a:r>
              <a:rPr lang="fi-FI" dirty="0" smtClean="0"/>
              <a:t>  </a:t>
            </a:r>
          </a:p>
          <a:p>
            <a:endParaRPr lang="fi-FI" dirty="0" smtClean="0"/>
          </a:p>
          <a:p>
            <a:r>
              <a:rPr lang="fi-FI" dirty="0" smtClean="0"/>
              <a:t>Rankkasateiden aiheuttama kivivyöry tukki eilen Kreikan päämoottoritien. Tien raivaaminen kestää viikkoja.</a:t>
            </a:r>
          </a:p>
          <a:p>
            <a:r>
              <a:rPr lang="fi-FI" dirty="0" smtClean="0"/>
              <a:t>Sateet ovat piiskanneet Kreikkaa useita päiviä. Kivivyöry tapahtui kapeassa laaksossa, jonka lähellä rakennetaan tunnelia. Turmassa kuoli italialainen insinööri.</a:t>
            </a:r>
          </a:p>
          <a:p>
            <a:r>
              <a:rPr lang="fi-FI" dirty="0" smtClean="0"/>
              <a:t>  </a:t>
            </a:r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A2D3B-87D3-4B18-B0A0-B9DCB202F76D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5230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Vasemmalla suuri maanvyöry, oikealla sateiden aiheuttama mutavyöry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A2D3B-87D3-4B18-B0A0-B9DCB202F76D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5750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Lössi peräisin aavikoilta tai jäätiköiden reuna-alueilta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A2D3B-87D3-4B18-B0A0-B9DCB202F76D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6714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Monument</a:t>
            </a:r>
            <a:r>
              <a:rPr lang="fi-FI" dirty="0" smtClean="0"/>
              <a:t> </a:t>
            </a:r>
            <a:r>
              <a:rPr lang="fi-FI" dirty="0" err="1" smtClean="0"/>
              <a:t>Valley</a:t>
            </a:r>
            <a:r>
              <a:rPr lang="fi-FI" dirty="0" smtClean="0"/>
              <a:t> sijaitsee Utahin ja Arizonan osavaltioiden rajalla. Kiviaineksen punainen väri johtuu rautaoksidista. </a:t>
            </a:r>
          </a:p>
          <a:p>
            <a:r>
              <a:rPr lang="fi-FI" dirty="0" smtClean="0"/>
              <a:t>	Miten muodostuma on syntynyt? 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A2D3B-87D3-4B18-B0A0-B9DCB202F76D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5133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Kun tuulen nopeus pienenee, sen kuljettama hiekka kasautuu dyyneiksi.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A2D3B-87D3-4B18-B0A0-B9DCB202F76D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7023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le.fi/uutiset/3-1069747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utu.fi/video/127677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Eroosio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smtClean="0"/>
              <a:t>Kpl 9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677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b="1" u="sng" dirty="0" smtClean="0"/>
              <a:t>3. Virtaava vesi</a:t>
            </a:r>
            <a:endParaRPr lang="fi-FI" sz="3200" b="1" u="sng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fi-FI" sz="2400" dirty="0" smtClean="0"/>
              <a:t> </a:t>
            </a:r>
            <a:r>
              <a:rPr lang="fi-FI" sz="2400" dirty="0"/>
              <a:t>kuluttaa joen yläjuoksulle </a:t>
            </a:r>
            <a:r>
              <a:rPr lang="fi-FI" sz="2400" dirty="0" smtClean="0"/>
              <a:t>V-laakson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fi-FI" sz="2400" dirty="0" smtClean="0"/>
              <a:t> </a:t>
            </a:r>
            <a:r>
              <a:rPr lang="fi-FI" sz="2400" dirty="0"/>
              <a:t>keskijuoksulla mutkia eli meandereita, </a:t>
            </a:r>
            <a:endParaRPr lang="fi-FI" sz="2400" dirty="0" smtClean="0"/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fi-FI" sz="2400" dirty="0" smtClean="0"/>
              <a:t>jokisuulle </a:t>
            </a:r>
            <a:r>
              <a:rPr lang="fi-FI" sz="2400" dirty="0"/>
              <a:t>kasautuu hienojakoisesta aineksesta suisto eli delta</a:t>
            </a:r>
          </a:p>
          <a:p>
            <a:endParaRPr lang="fi-FI" dirty="0"/>
          </a:p>
        </p:txBody>
      </p:sp>
      <p:pic>
        <p:nvPicPr>
          <p:cNvPr id="8" name="Sisällön paikkamerkki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8770" y="885843"/>
            <a:ext cx="5912628" cy="52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0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693" y="25264"/>
            <a:ext cx="8763309" cy="6572483"/>
          </a:xfrm>
          <a:prstGeom prst="rect">
            <a:avLst/>
          </a:prstGeom>
        </p:spPr>
      </p:pic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274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8644" y="446088"/>
            <a:ext cx="8372126" cy="6136274"/>
          </a:xfrm>
          <a:prstGeom prst="rect">
            <a:avLst/>
          </a:prstGeom>
        </p:spPr>
      </p:pic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814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400" b="1" u="sng" dirty="0" smtClean="0"/>
              <a:t>4. Aallot</a:t>
            </a:r>
            <a:endParaRPr lang="fi-FI" sz="4400" b="1" u="sng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fi-FI" sz="3200" dirty="0" smtClean="0"/>
              <a:t>Kuluttavat </a:t>
            </a:r>
            <a:r>
              <a:rPr lang="fi-FI" sz="3200" dirty="0"/>
              <a:t>rantatörmiä ja hiekkarantoja</a:t>
            </a:r>
            <a:r>
              <a:rPr lang="en-US" sz="3200" dirty="0"/>
              <a:t> </a:t>
            </a:r>
          </a:p>
          <a:p>
            <a:endParaRPr lang="fi-FI" dirty="0"/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2231" y="1598613"/>
            <a:ext cx="6347323" cy="426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1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6839" y="604910"/>
            <a:ext cx="11185161" cy="6091311"/>
          </a:xfrm>
          <a:prstGeom prst="rect">
            <a:avLst/>
          </a:prstGeom>
        </p:spPr>
      </p:pic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899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4872038" y="228600"/>
            <a:ext cx="5338762" cy="914400"/>
          </a:xfrm>
          <a:noFill/>
        </p:spPr>
        <p:txBody>
          <a:bodyPr>
            <a:normAutofit fontScale="90000"/>
          </a:bodyPr>
          <a:lstStyle/>
          <a:p>
            <a:r>
              <a:rPr lang="fi-FI" altLang="fi-FI" smtClean="0"/>
              <a:t>Eksogeeniset tapahtumat</a:t>
            </a:r>
          </a:p>
        </p:txBody>
      </p:sp>
      <p:pic>
        <p:nvPicPr>
          <p:cNvPr id="8195" name="Picture 3" descr="KroatianvuoriaP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1125539"/>
            <a:ext cx="6634163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575051" y="5373688"/>
            <a:ext cx="6842125" cy="863600"/>
          </a:xfrm>
          <a:solidFill>
            <a:schemeClr val="accent1"/>
          </a:solidFill>
        </p:spPr>
        <p:txBody>
          <a:bodyPr/>
          <a:lstStyle/>
          <a:p>
            <a:pPr marL="381000" indent="-381000">
              <a:lnSpc>
                <a:spcPct val="90000"/>
              </a:lnSpc>
              <a:buFontTx/>
              <a:buAutoNum type="arabicPeriod"/>
            </a:pPr>
            <a:r>
              <a:rPr lang="fi-FI" altLang="fi-FI" sz="1600"/>
              <a:t>Miksi patsaat ja jopa suuret kalliot kuluvat?</a:t>
            </a:r>
          </a:p>
          <a:p>
            <a:pPr marL="381000" indent="-381000">
              <a:lnSpc>
                <a:spcPct val="90000"/>
              </a:lnSpc>
              <a:buFontTx/>
              <a:buAutoNum type="arabicPeriod"/>
            </a:pPr>
            <a:r>
              <a:rPr lang="fi-FI" altLang="fi-FI" sz="1600"/>
              <a:t>Mihin kalliosta irronneet ainekset kulkeutuvat?</a:t>
            </a:r>
          </a:p>
        </p:txBody>
      </p:sp>
      <p:pic>
        <p:nvPicPr>
          <p:cNvPr id="8197" name="Picture 5" descr="iStock_000008708236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60351"/>
            <a:ext cx="2767013" cy="4221163"/>
          </a:xfrm>
          <a:prstGeom prst="rect">
            <a:avLst/>
          </a:prstGeom>
          <a:noFill/>
          <a:ln w="508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39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i-FI" altLang="fi-FI" b="1" kern="0" dirty="0" smtClean="0">
                <a:solidFill>
                  <a:srgbClr val="000000"/>
                </a:solidFill>
                <a:latin typeface="Verdana"/>
              </a:rPr>
              <a:t>= </a:t>
            </a:r>
            <a:r>
              <a:rPr lang="fi-FI" altLang="fi-FI" kern="0" dirty="0" smtClean="0">
                <a:solidFill>
                  <a:srgbClr val="000000"/>
                </a:solidFill>
                <a:latin typeface="Verdana"/>
              </a:rPr>
              <a:t>maaperän </a:t>
            </a:r>
            <a:r>
              <a:rPr lang="fi-FI" altLang="fi-FI" kern="0" dirty="0">
                <a:solidFill>
                  <a:srgbClr val="000000"/>
                </a:solidFill>
                <a:latin typeface="Verdana"/>
              </a:rPr>
              <a:t>kulumista sekä ainesten kulkeutumista ja kasautumista </a:t>
            </a:r>
            <a:br>
              <a:rPr lang="fi-FI" altLang="fi-FI" kern="0" dirty="0">
                <a:solidFill>
                  <a:srgbClr val="000000"/>
                </a:solidFill>
                <a:latin typeface="Verdana"/>
              </a:rPr>
            </a:b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9" name="Sisällön paikkamerkki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39091" y="1766454"/>
            <a:ext cx="3782291" cy="4353058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791" y="1888561"/>
            <a:ext cx="6927687" cy="4595366"/>
          </a:xfrm>
          <a:prstGeom prst="rect">
            <a:avLst/>
          </a:prstGeom>
        </p:spPr>
      </p:pic>
      <p:sp>
        <p:nvSpPr>
          <p:cNvPr id="6" name="Tekstin paikkamerkki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8" name="Sisällön paikkamerkki 7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3929053" y="2730951"/>
            <a:ext cx="5252269" cy="338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3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b="1" u="sng" dirty="0" smtClean="0"/>
              <a:t>Eroosiovoimia</a:t>
            </a:r>
            <a:r>
              <a:rPr lang="fi-FI" sz="3200" dirty="0" smtClean="0"/>
              <a:t>:</a:t>
            </a:r>
            <a:endParaRPr lang="fi-FI" sz="3200" dirty="0"/>
          </a:p>
        </p:txBody>
      </p:sp>
      <p:sp>
        <p:nvSpPr>
          <p:cNvPr id="10" name="Tekstin paikkamerkki 9"/>
          <p:cNvSpPr>
            <a:spLocks noGrp="1"/>
          </p:cNvSpPr>
          <p:nvPr>
            <p:ph type="body" sz="half" idx="2"/>
          </p:nvPr>
        </p:nvSpPr>
        <p:spPr>
          <a:xfrm>
            <a:off x="2589213" y="1598612"/>
            <a:ext cx="2995662" cy="4886593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sz="2800" b="1" u="sng" dirty="0"/>
              <a:t>painovoima</a:t>
            </a:r>
            <a:r>
              <a:rPr lang="fi-FI" sz="2800" dirty="0"/>
              <a:t> </a:t>
            </a:r>
            <a:r>
              <a:rPr lang="fi-FI" sz="2800" dirty="0" smtClean="0"/>
              <a:t>aiheuttaa </a:t>
            </a:r>
            <a:r>
              <a:rPr lang="fi-FI" sz="2800" b="1" u="sng" dirty="0" smtClean="0"/>
              <a:t>massaliikunto-ja</a:t>
            </a:r>
            <a:r>
              <a:rPr lang="fi-FI" sz="2800" dirty="0"/>
              <a:t>: aines putoaa, vyöryy tai liukuu alaspäin ilman kuljettavaa ainetta </a:t>
            </a:r>
          </a:p>
        </p:txBody>
      </p:sp>
      <p:sp>
        <p:nvSpPr>
          <p:cNvPr id="12" name="Sisällön paikkamerkki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 smtClean="0">
              <a:hlinkClick r:id="rId3"/>
            </a:endParaRPr>
          </a:p>
          <a:p>
            <a:endParaRPr lang="fi-FI" dirty="0">
              <a:hlinkClick r:id="rId3"/>
            </a:endParaRPr>
          </a:p>
          <a:p>
            <a:endParaRPr lang="fi-FI" dirty="0" smtClean="0">
              <a:hlinkClick r:id="rId3"/>
            </a:endParaRPr>
          </a:p>
          <a:p>
            <a:endParaRPr lang="fi-FI" dirty="0">
              <a:hlinkClick r:id="rId3"/>
            </a:endParaRPr>
          </a:p>
          <a:p>
            <a:endParaRPr lang="fi-FI" dirty="0" smtClean="0">
              <a:hlinkClick r:id="rId3"/>
            </a:endParaRPr>
          </a:p>
          <a:p>
            <a:endParaRPr lang="fi-FI" dirty="0">
              <a:hlinkClick r:id="rId3"/>
            </a:endParaRPr>
          </a:p>
          <a:p>
            <a:endParaRPr lang="fi-FI" dirty="0" smtClean="0">
              <a:hlinkClick r:id="rId3"/>
            </a:endParaRPr>
          </a:p>
          <a:p>
            <a:endParaRPr lang="fi-FI" dirty="0">
              <a:hlinkClick r:id="rId3"/>
            </a:endParaRPr>
          </a:p>
          <a:p>
            <a:endParaRPr lang="fi-FI" dirty="0" smtClean="0">
              <a:hlinkClick r:id="rId3"/>
            </a:endParaRPr>
          </a:p>
          <a:p>
            <a:endParaRPr lang="fi-FI" dirty="0">
              <a:hlinkClick r:id="rId3"/>
            </a:endParaRPr>
          </a:p>
          <a:p>
            <a:endParaRPr lang="fi-FI" dirty="0" smtClean="0">
              <a:hlinkClick r:id="rId3"/>
            </a:endParaRPr>
          </a:p>
          <a:p>
            <a:endParaRPr lang="fi-FI" dirty="0">
              <a:hlinkClick r:id="rId3"/>
            </a:endParaRPr>
          </a:p>
          <a:p>
            <a:r>
              <a:rPr lang="fi-FI" dirty="0" smtClean="0">
                <a:hlinkClick r:id="rId3"/>
              </a:rPr>
              <a:t>https</a:t>
            </a:r>
            <a:r>
              <a:rPr lang="fi-FI" dirty="0">
                <a:hlinkClick r:id="rId3"/>
              </a:rPr>
              <a:t>://</a:t>
            </a:r>
            <a:r>
              <a:rPr lang="fi-FI" dirty="0" smtClean="0">
                <a:hlinkClick r:id="rId3"/>
              </a:rPr>
              <a:t>yle.fi/uutiset/3-10697472</a:t>
            </a:r>
            <a:endParaRPr lang="fi-FI" dirty="0" smtClean="0"/>
          </a:p>
          <a:p>
            <a:endParaRPr lang="fi-FI" dirty="0"/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11" y="984738"/>
            <a:ext cx="6104450" cy="406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8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sz="2800" dirty="0" smtClean="0"/>
              <a:t>Kivivyöryt</a:t>
            </a:r>
          </a:p>
          <a:p>
            <a:r>
              <a:rPr lang="fi-FI" sz="2800" dirty="0" smtClean="0"/>
              <a:t>Maanvyöryt</a:t>
            </a:r>
          </a:p>
          <a:p>
            <a:r>
              <a:rPr lang="fi-FI" sz="2800" dirty="0" smtClean="0"/>
              <a:t>Mutavyöryt</a:t>
            </a:r>
          </a:p>
          <a:p>
            <a:r>
              <a:rPr lang="fi-FI" sz="2800" dirty="0" smtClean="0"/>
              <a:t>Lumivyöryt</a:t>
            </a:r>
          </a:p>
          <a:p>
            <a:r>
              <a:rPr lang="fi-FI" sz="2800" smtClean="0"/>
              <a:t>Laharit</a:t>
            </a:r>
            <a:endParaRPr lang="fi-FI" sz="2800" dirty="0" smtClean="0"/>
          </a:p>
          <a:p>
            <a:r>
              <a:rPr lang="fi-FI" sz="2800" dirty="0">
                <a:hlinkClick r:id="rId3"/>
              </a:rPr>
              <a:t>https://</a:t>
            </a:r>
            <a:r>
              <a:rPr lang="fi-FI" sz="2800" dirty="0" smtClean="0">
                <a:hlinkClick r:id="rId3"/>
              </a:rPr>
              <a:t>www.ruutu.fi/video/1276774</a:t>
            </a:r>
            <a:endParaRPr lang="fi-FI" sz="2800" dirty="0" smtClean="0"/>
          </a:p>
          <a:p>
            <a:endParaRPr lang="fi-FI" sz="2800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234173" y="775892"/>
            <a:ext cx="6622131" cy="497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2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u="sng" dirty="0" smtClean="0"/>
              <a:t>2. Tuulieroosio</a:t>
            </a:r>
            <a:endParaRPr lang="fi-FI" b="1" u="sng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sz="2800" dirty="0" smtClean="0"/>
              <a:t>voimakkainta </a:t>
            </a:r>
            <a:r>
              <a:rPr lang="fi-FI" sz="2800" dirty="0"/>
              <a:t>kuivilla alueilla, joissa on irtainta </a:t>
            </a:r>
            <a:r>
              <a:rPr lang="fi-FI" sz="2800" dirty="0" smtClean="0"/>
              <a:t>maa-ainesta</a:t>
            </a:r>
          </a:p>
          <a:p>
            <a:r>
              <a:rPr lang="fi-FI" sz="2800" dirty="0"/>
              <a:t> Tuuli kuluttaa pehmeitä </a:t>
            </a:r>
            <a:r>
              <a:rPr lang="fi-FI" sz="2800" dirty="0" smtClean="0"/>
              <a:t>kallioita (sienikalliot) </a:t>
            </a:r>
            <a:r>
              <a:rPr lang="fi-FI" sz="2800" dirty="0"/>
              <a:t>ja kasaa </a:t>
            </a:r>
            <a:r>
              <a:rPr lang="fi-FI" sz="2800" dirty="0" smtClean="0"/>
              <a:t>dyynejä</a:t>
            </a:r>
          </a:p>
          <a:p>
            <a:r>
              <a:rPr lang="fi-FI" sz="2800" dirty="0" smtClean="0"/>
              <a:t>Hiekkapölystä muodostuu hedelmällistä lössiä</a:t>
            </a:r>
            <a:endParaRPr lang="fi-FI" sz="2800" dirty="0"/>
          </a:p>
          <a:p>
            <a:endParaRPr lang="fi-FI" sz="2800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44593" y="1392702"/>
            <a:ext cx="4313238" cy="51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67618" y="867728"/>
            <a:ext cx="9418576" cy="5990272"/>
          </a:xfrm>
          <a:prstGeom prst="rect">
            <a:avLst/>
          </a:prstGeom>
        </p:spPr>
      </p:pic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922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177509" y="362438"/>
            <a:ext cx="8513301" cy="5869550"/>
          </a:xfrm>
          <a:prstGeom prst="rect">
            <a:avLst/>
          </a:prstGeom>
        </p:spPr>
      </p:pic>
      <p:sp>
        <p:nvSpPr>
          <p:cNvPr id="7" name="Sisällön paikkamerkki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8789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030" y="307340"/>
            <a:ext cx="9530568" cy="63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4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ehkur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99</TotalTime>
  <Words>191</Words>
  <Application>Microsoft Office PowerPoint</Application>
  <PresentationFormat>Laajakuva</PresentationFormat>
  <Paragraphs>53</Paragraphs>
  <Slides>14</Slides>
  <Notes>6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23" baseType="lpstr">
      <vt:lpstr>Arial</vt:lpstr>
      <vt:lpstr>Calibri</vt:lpstr>
      <vt:lpstr>Century Gothic</vt:lpstr>
      <vt:lpstr>Geneva</vt:lpstr>
      <vt:lpstr>Lucida Grande</vt:lpstr>
      <vt:lpstr>Verdana</vt:lpstr>
      <vt:lpstr>Wingdings</vt:lpstr>
      <vt:lpstr>Wingdings 3</vt:lpstr>
      <vt:lpstr>Kiehkura</vt:lpstr>
      <vt:lpstr>Eroosio</vt:lpstr>
      <vt:lpstr>Eksogeeniset tapahtumat</vt:lpstr>
      <vt:lpstr>= maaperän kulumista sekä ainesten kulkeutumista ja kasautumista  </vt:lpstr>
      <vt:lpstr>Eroosiovoimia:</vt:lpstr>
      <vt:lpstr>PowerPoint-esitys</vt:lpstr>
      <vt:lpstr>2. Tuulieroosio</vt:lpstr>
      <vt:lpstr>PowerPoint-esitys</vt:lpstr>
      <vt:lpstr>PowerPoint-esitys</vt:lpstr>
      <vt:lpstr>PowerPoint-esitys</vt:lpstr>
      <vt:lpstr>3. Virtaava vesi</vt:lpstr>
      <vt:lpstr>PowerPoint-esitys</vt:lpstr>
      <vt:lpstr>PowerPoint-esitys</vt:lpstr>
      <vt:lpstr>4. Aallot</vt:lpstr>
      <vt:lpstr>PowerPoint-esitys</vt:lpstr>
    </vt:vector>
  </TitlesOfParts>
  <Company>Pihtiputaan kunta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Eroosio</dc:title>
  <dc:creator>Ylälehto Virpi</dc:creator>
  <cp:lastModifiedBy>Ylälehto Virpi</cp:lastModifiedBy>
  <cp:revision>11</cp:revision>
  <dcterms:created xsi:type="dcterms:W3CDTF">2020-02-05T06:43:22Z</dcterms:created>
  <dcterms:modified xsi:type="dcterms:W3CDTF">2020-02-07T12:09:54Z</dcterms:modified>
</cp:coreProperties>
</file>