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9"/>
  </p:notesMasterIdLst>
  <p:handoutMasterIdLst>
    <p:handoutMasterId r:id="rId10"/>
  </p:handoutMasterIdLst>
  <p:sldIdLst>
    <p:sldId id="256" r:id="rId5"/>
    <p:sldId id="260" r:id="rId6"/>
    <p:sldId id="303" r:id="rId7"/>
    <p:sldId id="304" r:id="rId8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0"/>
            <p14:sldId id="303"/>
            <p14:sldId id="30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43"/>
    <p:restoredTop sz="94444"/>
  </p:normalViewPr>
  <p:slideViewPr>
    <p:cSldViewPr snapToGrid="0">
      <p:cViewPr varScale="1">
        <p:scale>
          <a:sx n="35" d="100"/>
          <a:sy n="35" d="100"/>
        </p:scale>
        <p:origin x="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09/08/2026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10. </a:t>
            </a:r>
            <a:r>
              <a:rPr lang="en-GB" dirty="0" err="1"/>
              <a:t>Kansanmurhat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politiikka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Forum Historia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Tietoisku</a:t>
            </a:r>
            <a:r>
              <a:rPr lang="en-GB" dirty="0">
                <a:solidFill>
                  <a:schemeClr val="tx1"/>
                </a:solidFill>
              </a:rPr>
              <a:t>: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Mitä </a:t>
            </a:r>
            <a:r>
              <a:rPr lang="en-GB" dirty="0" err="1">
                <a:solidFill>
                  <a:schemeClr val="tx1"/>
                </a:solidFill>
              </a:rPr>
              <a:t>historiapolitiikka</a:t>
            </a:r>
            <a:r>
              <a:rPr lang="en-GB" dirty="0">
                <a:solidFill>
                  <a:schemeClr val="tx1"/>
                </a:solidFill>
              </a:rPr>
              <a:t> on?</a:t>
            </a:r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E8565-A4F1-504F-BB97-DAE2AED64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Historiapolitiikka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A8FD1-D3B0-DF43-892C-09BFCB6E3A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Historiapolitiikka</a:t>
            </a:r>
            <a:r>
              <a:rPr lang="en-GB" dirty="0"/>
              <a:t> on historian </a:t>
            </a:r>
            <a:r>
              <a:rPr lang="en-GB" dirty="0" err="1"/>
              <a:t>käyttöä</a:t>
            </a:r>
            <a:r>
              <a:rPr lang="en-GB" dirty="0"/>
              <a:t> </a:t>
            </a:r>
            <a:r>
              <a:rPr lang="en-GB" dirty="0" err="1"/>
              <a:t>politiikan</a:t>
            </a:r>
            <a:r>
              <a:rPr lang="en-GB" dirty="0"/>
              <a:t> </a:t>
            </a:r>
            <a:r>
              <a:rPr lang="en-GB" dirty="0" err="1"/>
              <a:t>välineenä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Valtiot</a:t>
            </a:r>
            <a:r>
              <a:rPr lang="en-GB" dirty="0"/>
              <a:t> </a:t>
            </a:r>
            <a:r>
              <a:rPr lang="en-GB" dirty="0" err="1"/>
              <a:t>ovat</a:t>
            </a:r>
            <a:r>
              <a:rPr lang="en-GB" dirty="0"/>
              <a:t> </a:t>
            </a:r>
            <a:r>
              <a:rPr lang="en-GB" dirty="0" err="1"/>
              <a:t>käyttäneet</a:t>
            </a:r>
            <a:r>
              <a:rPr lang="en-GB" dirty="0"/>
              <a:t> </a:t>
            </a:r>
            <a:r>
              <a:rPr lang="en-GB" dirty="0" err="1"/>
              <a:t>historiaa</a:t>
            </a:r>
            <a:r>
              <a:rPr lang="en-GB" dirty="0"/>
              <a:t> </a:t>
            </a:r>
            <a:r>
              <a:rPr lang="en-GB" dirty="0" err="1"/>
              <a:t>esimerkiksi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oikeuttamaan</a:t>
            </a:r>
            <a:r>
              <a:rPr lang="en-GB" dirty="0"/>
              <a:t> </a:t>
            </a:r>
            <a:r>
              <a:rPr lang="en-GB" dirty="0" err="1"/>
              <a:t>nykyisiä</a:t>
            </a:r>
            <a:r>
              <a:rPr lang="en-GB" dirty="0"/>
              <a:t> </a:t>
            </a:r>
            <a:r>
              <a:rPr lang="en-GB" dirty="0" err="1"/>
              <a:t>toimiaan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identiteetin</a:t>
            </a:r>
            <a:r>
              <a:rPr lang="en-GB" dirty="0"/>
              <a:t> </a:t>
            </a:r>
            <a:r>
              <a:rPr lang="en-GB" dirty="0" err="1"/>
              <a:t>luomiseen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luomaan</a:t>
            </a:r>
            <a:r>
              <a:rPr lang="en-GB" dirty="0"/>
              <a:t> </a:t>
            </a:r>
            <a:r>
              <a:rPr lang="en-GB" dirty="0" err="1"/>
              <a:t>kansallista</a:t>
            </a:r>
            <a:r>
              <a:rPr lang="en-GB" dirty="0"/>
              <a:t> </a:t>
            </a:r>
            <a:r>
              <a:rPr lang="en-GB" dirty="0" err="1"/>
              <a:t>yhtenäisyyttä</a:t>
            </a:r>
            <a:r>
              <a:rPr lang="en-GB" dirty="0"/>
              <a:t> (</a:t>
            </a:r>
            <a:r>
              <a:rPr lang="en-GB" dirty="0" err="1"/>
              <a:t>puhutaan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i="1" dirty="0" err="1"/>
              <a:t>historiakulttuurista</a:t>
            </a:r>
            <a:r>
              <a:rPr lang="en-GB" dirty="0"/>
              <a:t>, </a:t>
            </a:r>
            <a:r>
              <a:rPr lang="en-GB" dirty="0" err="1"/>
              <a:t>menneisyydelle</a:t>
            </a:r>
            <a:r>
              <a:rPr lang="en-GB" dirty="0"/>
              <a:t> </a:t>
            </a:r>
            <a:r>
              <a:rPr lang="en-GB" dirty="0" err="1"/>
              <a:t>annetuista</a:t>
            </a:r>
            <a:r>
              <a:rPr lang="en-GB" dirty="0"/>
              <a:t> </a:t>
            </a:r>
            <a:r>
              <a:rPr lang="en-GB" dirty="0" err="1"/>
              <a:t>merkityksistä</a:t>
            </a:r>
            <a:r>
              <a:rPr lang="en-GB" dirty="0"/>
              <a:t>, </a:t>
            </a: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talvisotamyytti</a:t>
            </a:r>
            <a:r>
              <a:rPr lang="en-GB" dirty="0"/>
              <a:t>)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luomaan</a:t>
            </a:r>
            <a:r>
              <a:rPr lang="en-GB" dirty="0"/>
              <a:t> </a:t>
            </a:r>
            <a:r>
              <a:rPr lang="en-GB" dirty="0" err="1"/>
              <a:t>ystävyys</a:t>
            </a:r>
            <a:r>
              <a:rPr lang="en-GB" dirty="0"/>
              <a:t>- tai </a:t>
            </a:r>
            <a:r>
              <a:rPr lang="en-GB" dirty="0" err="1"/>
              <a:t>viholliskuvia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käsittelemään</a:t>
            </a:r>
            <a:r>
              <a:rPr lang="en-GB" dirty="0"/>
              <a:t> </a:t>
            </a:r>
            <a:r>
              <a:rPr lang="en-GB" dirty="0" err="1"/>
              <a:t>menneisyyden</a:t>
            </a:r>
            <a:r>
              <a:rPr lang="en-GB" dirty="0"/>
              <a:t> </a:t>
            </a:r>
            <a:r>
              <a:rPr lang="en-GB" dirty="0" err="1"/>
              <a:t>kipupisteitä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17B4-3B4F-BD4B-9BAE-DEA388694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5A420-6531-1746-AB92-0208828B8A1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22065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E8565-A4F1-504F-BB97-DAE2AED64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Historiapolitiikka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A8FD1-D3B0-DF43-892C-09BFCB6E3A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voi</a:t>
            </a:r>
            <a:r>
              <a:rPr lang="en-GB" dirty="0"/>
              <a:t> olla </a:t>
            </a:r>
            <a:r>
              <a:rPr lang="en-GB" dirty="0" err="1"/>
              <a:t>tiedostettua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tarkoituksellista</a:t>
            </a:r>
            <a:r>
              <a:rPr lang="en-GB" dirty="0"/>
              <a:t>: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Venäjän</a:t>
            </a:r>
            <a:r>
              <a:rPr lang="en-GB" dirty="0"/>
              <a:t> </a:t>
            </a:r>
            <a:r>
              <a:rPr lang="en-GB" dirty="0" err="1"/>
              <a:t>valtion</a:t>
            </a:r>
            <a:r>
              <a:rPr lang="en-GB" dirty="0"/>
              <a:t> </a:t>
            </a:r>
            <a:r>
              <a:rPr lang="en-GB" dirty="0" err="1"/>
              <a:t>historiapolitiikka</a:t>
            </a:r>
            <a:r>
              <a:rPr lang="en-GB" dirty="0"/>
              <a:t> </a:t>
            </a:r>
            <a:r>
              <a:rPr lang="en-GB" dirty="0" err="1"/>
              <a:t>Krimin</a:t>
            </a:r>
            <a:r>
              <a:rPr lang="en-GB" dirty="0"/>
              <a:t> </a:t>
            </a:r>
            <a:r>
              <a:rPr lang="en-GB" dirty="0" err="1"/>
              <a:t>valtauksen</a:t>
            </a:r>
            <a:r>
              <a:rPr lang="en-GB" dirty="0"/>
              <a:t> </a:t>
            </a:r>
            <a:r>
              <a:rPr lang="en-GB" dirty="0" err="1"/>
              <a:t>yhteydessä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Turkin</a:t>
            </a:r>
            <a:r>
              <a:rPr lang="en-GB" dirty="0"/>
              <a:t> </a:t>
            </a:r>
            <a:r>
              <a:rPr lang="en-GB" dirty="0" err="1"/>
              <a:t>kieltäytyminen</a:t>
            </a:r>
            <a:r>
              <a:rPr lang="en-GB" dirty="0"/>
              <a:t> </a:t>
            </a:r>
            <a:r>
              <a:rPr lang="en-GB" dirty="0" err="1"/>
              <a:t>nimittämästä</a:t>
            </a:r>
            <a:r>
              <a:rPr lang="en-GB" dirty="0"/>
              <a:t> </a:t>
            </a:r>
            <a:r>
              <a:rPr lang="en-GB" dirty="0" err="1"/>
              <a:t>vuoden</a:t>
            </a:r>
            <a:r>
              <a:rPr lang="en-GB" dirty="0"/>
              <a:t> 1915 </a:t>
            </a:r>
            <a:r>
              <a:rPr lang="en-GB" dirty="0" err="1"/>
              <a:t>tapahtumia</a:t>
            </a:r>
            <a:r>
              <a:rPr lang="en-GB" dirty="0"/>
              <a:t> </a:t>
            </a:r>
            <a:r>
              <a:rPr lang="en-GB" dirty="0" err="1"/>
              <a:t>armenialaisten</a:t>
            </a:r>
            <a:r>
              <a:rPr lang="en-GB" dirty="0"/>
              <a:t> </a:t>
            </a:r>
            <a:r>
              <a:rPr lang="en-GB" dirty="0" err="1"/>
              <a:t>kansanmurhaksi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venäläistämiskausien</a:t>
            </a:r>
            <a:r>
              <a:rPr lang="en-GB" dirty="0"/>
              <a:t> </a:t>
            </a:r>
            <a:r>
              <a:rPr lang="en-GB" dirty="0" err="1"/>
              <a:t>nimittäminen</a:t>
            </a:r>
            <a:r>
              <a:rPr lang="en-GB" dirty="0"/>
              <a:t> </a:t>
            </a:r>
            <a:r>
              <a:rPr lang="en-GB" dirty="0" err="1"/>
              <a:t>sortokausiksi</a:t>
            </a:r>
            <a:r>
              <a:rPr lang="en-GB" dirty="0"/>
              <a:t> </a:t>
            </a:r>
            <a:r>
              <a:rPr lang="en-GB" dirty="0" err="1"/>
              <a:t>Suomessa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tai </a:t>
            </a:r>
            <a:r>
              <a:rPr lang="en-GB" dirty="0" err="1"/>
              <a:t>tiedostamatonta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Suomessa</a:t>
            </a:r>
            <a:r>
              <a:rPr lang="en-GB" dirty="0"/>
              <a:t> </a:t>
            </a:r>
            <a:r>
              <a:rPr lang="en-GB" dirty="0" err="1"/>
              <a:t>talvisodan</a:t>
            </a:r>
            <a:r>
              <a:rPr lang="en-GB" dirty="0"/>
              <a:t> </a:t>
            </a:r>
            <a:r>
              <a:rPr lang="en-GB" dirty="0" err="1"/>
              <a:t>hengen</a:t>
            </a:r>
            <a:r>
              <a:rPr lang="en-GB" dirty="0"/>
              <a:t> </a:t>
            </a:r>
            <a:r>
              <a:rPr lang="en-GB" dirty="0" err="1"/>
              <a:t>käyttö</a:t>
            </a:r>
            <a:r>
              <a:rPr lang="en-GB" dirty="0"/>
              <a:t> </a:t>
            </a:r>
            <a:r>
              <a:rPr lang="en-GB" dirty="0" err="1"/>
              <a:t>kansallisen</a:t>
            </a:r>
            <a:r>
              <a:rPr lang="en-GB" dirty="0"/>
              <a:t> </a:t>
            </a:r>
            <a:r>
              <a:rPr lang="en-GB" dirty="0" err="1"/>
              <a:t>yhtenäisyyden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identiteetin</a:t>
            </a:r>
            <a:r>
              <a:rPr lang="en-GB" dirty="0"/>
              <a:t> </a:t>
            </a:r>
            <a:r>
              <a:rPr lang="en-GB" dirty="0" err="1"/>
              <a:t>rakentajana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17B4-3B4F-BD4B-9BAE-DEA388694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5A420-6531-1746-AB92-0208828B8A1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24176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2006/documentManagement/types"/>
    <ds:schemaRef ds:uri="92f91b7d-256f-42b1-9b08-d8a43b83f0c6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f6b07d-974e-4bcb-ace5-6e722d967269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</TotalTime>
  <Words>109</Words>
  <Application>Microsoft Office PowerPoint</Application>
  <PresentationFormat>Mukautettu</PresentationFormat>
  <Paragraphs>24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Office-teema</vt:lpstr>
      <vt:lpstr>10. Kansanmurhat ja politiikka</vt:lpstr>
      <vt:lpstr>Tietoisku: Mitä historiapolitiikka on?</vt:lpstr>
      <vt:lpstr>Historiapolitiikka</vt:lpstr>
      <vt:lpstr>Historiapolitiikka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Kaartinen Minna</cp:lastModifiedBy>
  <cp:revision>38</cp:revision>
  <cp:lastPrinted>2017-11-30T08:45:33Z</cp:lastPrinted>
  <dcterms:created xsi:type="dcterms:W3CDTF">2020-05-05T09:10:38Z</dcterms:created>
  <dcterms:modified xsi:type="dcterms:W3CDTF">2026-09-08T11:15:49Z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