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9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88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09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27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877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696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136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23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93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81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29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7D1E4-548B-4BD4-9F35-C7932AC060F3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EDB33-278D-4DB3-A967-AA0BD6F9D8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33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 rotWithShape="1">
          <a:blip r:embed="rId2"/>
          <a:srcRect t="20760"/>
          <a:stretch/>
        </p:blipFill>
        <p:spPr>
          <a:xfrm>
            <a:off x="541537" y="1519517"/>
            <a:ext cx="11108926" cy="5174649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1216266" y="290997"/>
            <a:ext cx="97594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Mieti miten kuvassa olevat omat henkilökohtaiset tekijät vaikuttavat osaamisalan valintaan kohdallasi?</a:t>
            </a:r>
          </a:p>
          <a:p>
            <a:r>
              <a:rPr lang="fi-FI" dirty="0" smtClean="0"/>
              <a:t>Kysy itseltäsi </a:t>
            </a:r>
            <a:r>
              <a:rPr lang="fi-FI" dirty="0" err="1" smtClean="0"/>
              <a:t>esim</a:t>
            </a:r>
            <a:r>
              <a:rPr lang="fi-FI" dirty="0" smtClean="0"/>
              <a:t>: Missä työtehtävissä olen erityisen hyvä, tai mitä tykkään tehdä?</a:t>
            </a:r>
          </a:p>
          <a:p>
            <a:r>
              <a:rPr lang="fi-FI" dirty="0" smtClean="0"/>
              <a:t>Onko lähipiirissäni lähihoitajia, jotka voisivat auttaa valinnan tekemisessä? </a:t>
            </a:r>
          </a:p>
          <a:p>
            <a:r>
              <a:rPr lang="fi-FI" dirty="0" smtClean="0"/>
              <a:t>Vaikuttaako oma terveydentila valintaani? Mitä asiat motivoivat minua opiskelussa ja työssä?</a:t>
            </a:r>
          </a:p>
          <a:p>
            <a:r>
              <a:rPr lang="fi-FI" dirty="0" smtClean="0"/>
              <a:t>Olenko oman elämäni ”</a:t>
            </a:r>
            <a:r>
              <a:rPr lang="fi-FI" dirty="0" err="1" smtClean="0"/>
              <a:t>bossi</a:t>
            </a:r>
            <a:r>
              <a:rPr lang="fi-FI" dirty="0" smtClean="0"/>
              <a:t>”, niin että pystyn ja jaksan tehdä  osaamisalalla vaadittavaa työtä</a:t>
            </a:r>
          </a:p>
          <a:p>
            <a:r>
              <a:rPr lang="fi-FI" dirty="0" smtClean="0"/>
              <a:t> täysipainoisesti ja väsymättä?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5331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70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Hannele Lindstrand</dc:creator>
  <cp:lastModifiedBy>Hannele Lindstrand</cp:lastModifiedBy>
  <cp:revision>2</cp:revision>
  <dcterms:created xsi:type="dcterms:W3CDTF">2017-02-17T09:02:18Z</dcterms:created>
  <dcterms:modified xsi:type="dcterms:W3CDTF">2017-02-17T09:14:11Z</dcterms:modified>
</cp:coreProperties>
</file>