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346" r:id="rId7"/>
    <p:sldId id="350" r:id="rId8"/>
    <p:sldId id="353" r:id="rId9"/>
    <p:sldId id="354" r:id="rId10"/>
    <p:sldId id="349" r:id="rId11"/>
    <p:sldId id="351" r:id="rId12"/>
    <p:sldId id="352" r:id="rId13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A6F"/>
    <a:srgbClr val="5CE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16852-7DD2-4C54-A7D9-81A1E3100D47}" v="149" dt="2024-12-11T08:32:06.273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59" d="100"/>
          <a:sy n="59" d="100"/>
        </p:scale>
        <p:origin x="964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93B861E9-011F-4182-9AFD-96F677FC91C8}"/>
    <pc:docChg chg="undo redo custSel addSld delSld modSld sldOrd">
      <pc:chgData name="Helmi Koivumäki" userId="4e76e616-fb46-4415-9615-dbc8dafbdeab" providerId="ADAL" clId="{93B861E9-011F-4182-9AFD-96F677FC91C8}" dt="2024-10-03T08:00:20.966" v="3891" actId="1076"/>
      <pc:docMkLst>
        <pc:docMk/>
      </pc:docMkLst>
      <pc:sldChg chg="delSp modSp mod ord">
        <pc:chgData name="Helmi Koivumäki" userId="4e76e616-fb46-4415-9615-dbc8dafbdeab" providerId="ADAL" clId="{93B861E9-011F-4182-9AFD-96F677FC91C8}" dt="2024-10-03T06:57:37.700" v="3885" actId="20577"/>
        <pc:sldMkLst>
          <pc:docMk/>
          <pc:sldMk cId="3106661278" sldId="256"/>
        </pc:sldMkLst>
        <pc:spChg chg="mod">
          <ac:chgData name="Helmi Koivumäki" userId="4e76e616-fb46-4415-9615-dbc8dafbdeab" providerId="ADAL" clId="{93B861E9-011F-4182-9AFD-96F677FC91C8}" dt="2024-10-03T06:57:37.700" v="3885" actId="20577"/>
          <ac:spMkLst>
            <pc:docMk/>
            <pc:sldMk cId="3106661278" sldId="256"/>
            <ac:spMk id="4" creationId="{B65328AD-CECC-6FE3-FD51-2671CF9C04E8}"/>
          </ac:spMkLst>
        </pc:spChg>
        <pc:spChg chg="del mod">
          <ac:chgData name="Helmi Koivumäki" userId="4e76e616-fb46-4415-9615-dbc8dafbdeab" providerId="ADAL" clId="{93B861E9-011F-4182-9AFD-96F677FC91C8}" dt="2024-10-02T15:26:38.360" v="1" actId="478"/>
          <ac:spMkLst>
            <pc:docMk/>
            <pc:sldMk cId="3106661278" sldId="256"/>
            <ac:spMk id="7" creationId="{7DEE731E-C361-4204-9B35-43843B693B77}"/>
          </ac:spMkLst>
        </pc:spChg>
        <pc:picChg chg="mod">
          <ac:chgData name="Helmi Koivumäki" userId="4e76e616-fb46-4415-9615-dbc8dafbdeab" providerId="ADAL" clId="{93B861E9-011F-4182-9AFD-96F677FC91C8}" dt="2024-10-02T16:30:06.082" v="10" actId="1076"/>
          <ac:picMkLst>
            <pc:docMk/>
            <pc:sldMk cId="3106661278" sldId="256"/>
            <ac:picMk id="1034" creationId="{1A8964EF-F161-2E11-77B6-E32D5674B34D}"/>
          </ac:picMkLst>
        </pc:picChg>
      </pc:sldChg>
      <pc:sldChg chg="addSp delSp modSp mod ord">
        <pc:chgData name="Helmi Koivumäki" userId="4e76e616-fb46-4415-9615-dbc8dafbdeab" providerId="ADAL" clId="{93B861E9-011F-4182-9AFD-96F677FC91C8}" dt="2024-10-02T18:53:02.631" v="2473"/>
        <pc:sldMkLst>
          <pc:docMk/>
          <pc:sldMk cId="2832989282" sldId="271"/>
        </pc:sldMkLst>
        <pc:spChg chg="mod">
          <ac:chgData name="Helmi Koivumäki" userId="4e76e616-fb46-4415-9615-dbc8dafbdeab" providerId="ADAL" clId="{93B861E9-011F-4182-9AFD-96F677FC91C8}" dt="2024-10-02T16:50:49.130" v="318" actId="1076"/>
          <ac:spMkLst>
            <pc:docMk/>
            <pc:sldMk cId="2832989282" sldId="271"/>
            <ac:spMk id="13" creationId="{7BDCFE24-4073-46C8-8929-7FA131F92480}"/>
          </ac:spMkLst>
        </pc:spChg>
        <pc:spChg chg="mod">
          <ac:chgData name="Helmi Koivumäki" userId="4e76e616-fb46-4415-9615-dbc8dafbdeab" providerId="ADAL" clId="{93B861E9-011F-4182-9AFD-96F677FC91C8}" dt="2024-10-02T16:50:54.133" v="319" actId="1076"/>
          <ac:spMkLst>
            <pc:docMk/>
            <pc:sldMk cId="2832989282" sldId="271"/>
            <ac:spMk id="14" creationId="{26AC250E-B97F-49DA-B8EC-0916B661EF53}"/>
          </ac:spMkLst>
        </pc:spChg>
        <pc:spChg chg="mod">
          <ac:chgData name="Helmi Koivumäki" userId="4e76e616-fb46-4415-9615-dbc8dafbdeab" providerId="ADAL" clId="{93B861E9-011F-4182-9AFD-96F677FC91C8}" dt="2024-10-02T16:51:53.115" v="323" actId="1076"/>
          <ac:spMkLst>
            <pc:docMk/>
            <pc:sldMk cId="2832989282" sldId="271"/>
            <ac:spMk id="15" creationId="{FBB84385-B5A4-4ABA-AFEB-5D9C3C2447E0}"/>
          </ac:spMkLst>
        </pc:spChg>
        <pc:spChg chg="mod">
          <ac:chgData name="Helmi Koivumäki" userId="4e76e616-fb46-4415-9615-dbc8dafbdeab" providerId="ADAL" clId="{93B861E9-011F-4182-9AFD-96F677FC91C8}" dt="2024-10-02T16:51:05.306" v="321" actId="1076"/>
          <ac:spMkLst>
            <pc:docMk/>
            <pc:sldMk cId="2832989282" sldId="271"/>
            <ac:spMk id="16" creationId="{68F70A53-C627-4476-8714-26F92C96C9F6}"/>
          </ac:spMkLst>
        </pc:spChg>
        <pc:spChg chg="mod">
          <ac:chgData name="Helmi Koivumäki" userId="4e76e616-fb46-4415-9615-dbc8dafbdeab" providerId="ADAL" clId="{93B861E9-011F-4182-9AFD-96F677FC91C8}" dt="2024-10-02T16:57:01.934" v="612" actId="20577"/>
          <ac:spMkLst>
            <pc:docMk/>
            <pc:sldMk cId="2832989282" sldId="271"/>
            <ac:spMk id="17" creationId="{A5A8E42B-B016-4F98-8BAF-BD690B1B23AF}"/>
          </ac:spMkLst>
        </pc:spChg>
        <pc:spChg chg="del">
          <ac:chgData name="Helmi Koivumäki" userId="4e76e616-fb46-4415-9615-dbc8dafbdeab" providerId="ADAL" clId="{93B861E9-011F-4182-9AFD-96F677FC91C8}" dt="2024-10-02T16:49:53.844" v="303" actId="478"/>
          <ac:spMkLst>
            <pc:docMk/>
            <pc:sldMk cId="2832989282" sldId="271"/>
            <ac:spMk id="37" creationId="{9E3BCEA2-51FD-4B45-8A14-E848E9A56339}"/>
          </ac:spMkLst>
        </pc:spChg>
        <pc:spChg chg="del">
          <ac:chgData name="Helmi Koivumäki" userId="4e76e616-fb46-4415-9615-dbc8dafbdeab" providerId="ADAL" clId="{93B861E9-011F-4182-9AFD-96F677FC91C8}" dt="2024-10-02T16:49:51.301" v="302" actId="478"/>
          <ac:spMkLst>
            <pc:docMk/>
            <pc:sldMk cId="2832989282" sldId="271"/>
            <ac:spMk id="38" creationId="{234B3968-2B8A-4B13-B3DE-DDD4BFBBDEA0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32989282" sldId="271"/>
            <ac:spMk id="39" creationId="{DCC26F06-B960-4707-9ED1-8EFB4425583D}"/>
          </ac:spMkLst>
        </pc:spChg>
        <pc:picChg chg="add mod">
          <ac:chgData name="Helmi Koivumäki" userId="4e76e616-fb46-4415-9615-dbc8dafbdeab" providerId="ADAL" clId="{93B861E9-011F-4182-9AFD-96F677FC91C8}" dt="2024-10-02T16:59:29.176" v="638" actId="1037"/>
          <ac:picMkLst>
            <pc:docMk/>
            <pc:sldMk cId="2832989282" sldId="271"/>
            <ac:picMk id="2050" creationId="{62A9B4F5-72C2-AB7C-F443-6AF0E0720A2F}"/>
          </ac:picMkLst>
        </pc:picChg>
        <pc:picChg chg="add mod">
          <ac:chgData name="Helmi Koivumäki" userId="4e76e616-fb46-4415-9615-dbc8dafbdeab" providerId="ADAL" clId="{93B861E9-011F-4182-9AFD-96F677FC91C8}" dt="2024-10-02T16:59:31.117" v="642" actId="1037"/>
          <ac:picMkLst>
            <pc:docMk/>
            <pc:sldMk cId="2832989282" sldId="271"/>
            <ac:picMk id="2052" creationId="{F7FEDB1C-21F0-1D18-5708-C72BE4009D6C}"/>
          </ac:picMkLst>
        </pc:picChg>
      </pc:sldChg>
      <pc:sldChg chg="modSp del mod">
        <pc:chgData name="Helmi Koivumäki" userId="4e76e616-fb46-4415-9615-dbc8dafbdeab" providerId="ADAL" clId="{93B861E9-011F-4182-9AFD-96F677FC91C8}" dt="2024-10-02T18:56:58.496" v="2528" actId="47"/>
        <pc:sldMkLst>
          <pc:docMk/>
          <pc:sldMk cId="253448269" sldId="274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3448269" sldId="274"/>
            <ac:spMk id="5" creationId="{2E48E894-8343-4D22-9011-9F2725E9557B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3448269" sldId="274"/>
            <ac:spMk id="26" creationId="{D85D0586-45E7-469A-A379-62E46DDBFC5B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253448269" sldId="274"/>
            <ac:picMk id="9" creationId="{5B772296-B776-40B5-95DF-60BFE7CD98D2}"/>
          </ac:picMkLst>
        </pc:picChg>
      </pc:sldChg>
      <pc:sldChg chg="addSp delSp modSp del mod">
        <pc:chgData name="Helmi Koivumäki" userId="4e76e616-fb46-4415-9615-dbc8dafbdeab" providerId="ADAL" clId="{93B861E9-011F-4182-9AFD-96F677FC91C8}" dt="2024-10-02T18:56:51.219" v="2523" actId="47"/>
        <pc:sldMkLst>
          <pc:docMk/>
          <pc:sldMk cId="254120821" sldId="284"/>
        </pc:sldMkLst>
        <pc:spChg chg="add 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3" creationId="{5B2336F7-9FE2-B8C8-BF0A-850A77053F68}"/>
          </ac:spMkLst>
        </pc:spChg>
        <pc:spChg chg="add 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5" creationId="{07960881-7D7B-346A-A4D2-80F5FC679CE9}"/>
          </ac:spMkLst>
        </pc:spChg>
        <pc:spChg chg="add 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7" creationId="{713DB1BD-9DAA-F3AE-2891-FC223F8FB62B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25" creationId="{6E2FE00C-A4E7-4DD3-BED5-5746528E68F1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34" creationId="{7B69611F-97FC-426E-8387-26F473573E81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57" creationId="{8870D893-2423-4900-AACF-892913F92B61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58" creationId="{3F5D567B-B4E7-46C3-99A9-F2F32FA23175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54120821" sldId="284"/>
            <ac:spMk id="59" creationId="{51CFCC1B-86D5-4E89-A5FA-944094DBD4AF}"/>
          </ac:spMkLst>
        </pc:spChg>
        <pc:picChg chg="del">
          <ac:chgData name="Helmi Koivumäki" userId="4e76e616-fb46-4415-9615-dbc8dafbdeab" providerId="ADAL" clId="{93B861E9-011F-4182-9AFD-96F677FC91C8}" dt="2024-10-02T15:27:00.029" v="3" actId="478"/>
          <ac:picMkLst>
            <pc:docMk/>
            <pc:sldMk cId="254120821" sldId="284"/>
            <ac:picMk id="13" creationId="{8F8654F3-37D9-4BF3-A6D7-D300F8837D00}"/>
          </ac:picMkLst>
        </pc:picChg>
        <pc:picChg chg="del">
          <ac:chgData name="Helmi Koivumäki" userId="4e76e616-fb46-4415-9615-dbc8dafbdeab" providerId="ADAL" clId="{93B861E9-011F-4182-9AFD-96F677FC91C8}" dt="2024-10-02T15:27:01.518" v="4" actId="478"/>
          <ac:picMkLst>
            <pc:docMk/>
            <pc:sldMk cId="254120821" sldId="284"/>
            <ac:picMk id="23" creationId="{2D222395-31E3-4ED7-A23E-C243F9E34C7C}"/>
          </ac:picMkLst>
        </pc:picChg>
        <pc:picChg chg="del">
          <ac:chgData name="Helmi Koivumäki" userId="4e76e616-fb46-4415-9615-dbc8dafbdeab" providerId="ADAL" clId="{93B861E9-011F-4182-9AFD-96F677FC91C8}" dt="2024-10-02T15:27:03.176" v="5" actId="478"/>
          <ac:picMkLst>
            <pc:docMk/>
            <pc:sldMk cId="254120821" sldId="284"/>
            <ac:picMk id="28" creationId="{F59B4BFC-AD66-446F-8E77-27414D9D0BDF}"/>
          </ac:picMkLst>
        </pc:picChg>
      </pc:sldChg>
      <pc:sldChg chg="modSp del">
        <pc:chgData name="Helmi Koivumäki" userId="4e76e616-fb46-4415-9615-dbc8dafbdeab" providerId="ADAL" clId="{93B861E9-011F-4182-9AFD-96F677FC91C8}" dt="2024-10-02T18:56:56.799" v="2526" actId="47"/>
        <pc:sldMkLst>
          <pc:docMk/>
          <pc:sldMk cId="412362423" sldId="300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12362423" sldId="300"/>
            <ac:spMk id="13" creationId="{E5D4720F-D621-45A7-806A-D71ED5889E6C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12362423" sldId="300"/>
            <ac:spMk id="14" creationId="{388A9195-E86D-4E1B-B4FA-2986201F253B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12362423" sldId="300"/>
            <ac:spMk id="15" creationId="{52F2BB9A-E98D-4938-ACF5-82920092307E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12362423" sldId="300"/>
            <ac:spMk id="16" creationId="{BA486A46-0CD4-48E6-AC5A-BF3B69F9B43A}"/>
          </ac:spMkLst>
        </pc:spChg>
      </pc:sldChg>
      <pc:sldChg chg="modSp del">
        <pc:chgData name="Helmi Koivumäki" userId="4e76e616-fb46-4415-9615-dbc8dafbdeab" providerId="ADAL" clId="{93B861E9-011F-4182-9AFD-96F677FC91C8}" dt="2024-10-02T18:56:53.389" v="2524" actId="47"/>
        <pc:sldMkLst>
          <pc:docMk/>
          <pc:sldMk cId="780098068" sldId="341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14" creationId="{B6134E62-0FEA-4101-A0C8-1395344EA7AC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15" creationId="{F95CA429-F668-43CB-B1F6-A9C08F07F983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18" creationId="{D453A211-65B5-48E3-96AC-ADE300F4D687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19" creationId="{DC007DDA-7459-4DC5-ADDC-B34A3D0DD697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780098068" sldId="341"/>
            <ac:spMk id="20" creationId="{8830570A-9F6D-4948-8AE0-762EE7BF813D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780098068" sldId="341"/>
            <ac:picMk id="11" creationId="{FE5067FA-41D2-404F-9E22-8AE2507577BE}"/>
          </ac:picMkLst>
        </pc:picChg>
      </pc:sldChg>
      <pc:sldChg chg="modSp del">
        <pc:chgData name="Helmi Koivumäki" userId="4e76e616-fb46-4415-9615-dbc8dafbdeab" providerId="ADAL" clId="{93B861E9-011F-4182-9AFD-96F677FC91C8}" dt="2024-10-02T18:56:57.480" v="2527" actId="47"/>
        <pc:sldMkLst>
          <pc:docMk/>
          <pc:sldMk cId="1137310566" sldId="342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137310566" sldId="342"/>
            <ac:spMk id="3" creationId="{AF0F5A61-1D24-4EDB-9923-7F46ECB49CDF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137310566" sldId="342"/>
            <ac:spMk id="4" creationId="{651294C7-33F6-4B93-AF71-E4D25AD415AF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137310566" sldId="342"/>
            <ac:spMk id="5" creationId="{5FCF6C37-DA62-4D45-B486-D70537E82B2A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137310566" sldId="342"/>
            <ac:spMk id="6" creationId="{A94C4641-CC77-403F-8882-BCCBDA89C334}"/>
          </ac:spMkLst>
        </pc:spChg>
      </pc:sldChg>
      <pc:sldChg chg="modSp del">
        <pc:chgData name="Helmi Koivumäki" userId="4e76e616-fb46-4415-9615-dbc8dafbdeab" providerId="ADAL" clId="{93B861E9-011F-4182-9AFD-96F677FC91C8}" dt="2024-10-02T18:56:56.020" v="2525" actId="47"/>
        <pc:sldMkLst>
          <pc:docMk/>
          <pc:sldMk cId="2129010253" sldId="343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129010253" sldId="343"/>
            <ac:spMk id="5" creationId="{02E04E8F-2D23-4DA1-95F8-B758F6D3C8F9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129010253" sldId="343"/>
            <ac:spMk id="6" creationId="{FA7D6E7D-019F-4C81-AB67-977ED710707D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2129010253" sldId="343"/>
            <ac:picMk id="7" creationId="{64A76F6C-9A3B-492F-AA50-1D92693A1CD7}"/>
          </ac:picMkLst>
        </pc:picChg>
      </pc:sldChg>
      <pc:sldChg chg="modSp del">
        <pc:chgData name="Helmi Koivumäki" userId="4e76e616-fb46-4415-9615-dbc8dafbdeab" providerId="ADAL" clId="{93B861E9-011F-4182-9AFD-96F677FC91C8}" dt="2024-10-02T18:56:59.065" v="2529" actId="47"/>
        <pc:sldMkLst>
          <pc:docMk/>
          <pc:sldMk cId="904337982" sldId="344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904337982" sldId="344"/>
            <ac:spMk id="5" creationId="{BC5DFB2A-8393-4E61-90D3-501013B531D0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904337982" sldId="344"/>
            <ac:spMk id="6" creationId="{093827A5-C467-455F-9EE3-859E6534A846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904337982" sldId="344"/>
            <ac:spMk id="7" creationId="{404AA1D4-FC66-4698-97B1-F64C973FF1AA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904337982" sldId="344"/>
            <ac:spMk id="8" creationId="{786BC6D8-6A4F-4AC3-B834-BEF2A20A7F50}"/>
          </ac:spMkLst>
        </pc:spChg>
      </pc:sldChg>
      <pc:sldChg chg="modSp del">
        <pc:chgData name="Helmi Koivumäki" userId="4e76e616-fb46-4415-9615-dbc8dafbdeab" providerId="ADAL" clId="{93B861E9-011F-4182-9AFD-96F677FC91C8}" dt="2024-10-02T18:56:59.749" v="2530" actId="47"/>
        <pc:sldMkLst>
          <pc:docMk/>
          <pc:sldMk cId="4251534116" sldId="345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251534116" sldId="345"/>
            <ac:spMk id="3" creationId="{DFB677E5-E523-4E86-B284-DC459250C5E3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251534116" sldId="345"/>
            <ac:spMk id="4" creationId="{4326DDDC-1700-4DB4-B2E0-E08EB2C98887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251534116" sldId="345"/>
            <ac:spMk id="5" creationId="{D4C678EA-E23B-452E-83DE-0015EC310280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4251534116" sldId="345"/>
            <ac:spMk id="6" creationId="{9E0E1D25-417C-4739-ADA5-9B48906D5CE4}"/>
          </ac:spMkLst>
        </pc:spChg>
      </pc:sldChg>
      <pc:sldChg chg="addSp delSp modSp mod ord">
        <pc:chgData name="Helmi Koivumäki" userId="4e76e616-fb46-4415-9615-dbc8dafbdeab" providerId="ADAL" clId="{93B861E9-011F-4182-9AFD-96F677FC91C8}" dt="2024-10-03T08:00:20.966" v="3891" actId="1076"/>
        <pc:sldMkLst>
          <pc:docMk/>
          <pc:sldMk cId="2080636093" sldId="346"/>
        </pc:sldMkLst>
        <pc:spChg chg="add mod">
          <ac:chgData name="Helmi Koivumäki" userId="4e76e616-fb46-4415-9615-dbc8dafbdeab" providerId="ADAL" clId="{93B861E9-011F-4182-9AFD-96F677FC91C8}" dt="2024-10-02T18:14:33.754" v="1438" actId="1076"/>
          <ac:spMkLst>
            <pc:docMk/>
            <pc:sldMk cId="2080636093" sldId="346"/>
            <ac:spMk id="2" creationId="{2D8ADA69-B62B-842C-6C79-5F850B8E72F7}"/>
          </ac:spMkLst>
        </pc:spChg>
        <pc:spChg chg="add del mod">
          <ac:chgData name="Helmi Koivumäki" userId="4e76e616-fb46-4415-9615-dbc8dafbdeab" providerId="ADAL" clId="{93B861E9-011F-4182-9AFD-96F677FC91C8}" dt="2024-10-02T17:35:57.846" v="721" actId="478"/>
          <ac:spMkLst>
            <pc:docMk/>
            <pc:sldMk cId="2080636093" sldId="346"/>
            <ac:spMk id="4" creationId="{B780817A-8E67-9E32-7E26-1E286FE72290}"/>
          </ac:spMkLst>
        </pc:spChg>
        <pc:spChg chg="add del mod">
          <ac:chgData name="Helmi Koivumäki" userId="4e76e616-fb46-4415-9615-dbc8dafbdeab" providerId="ADAL" clId="{93B861E9-011F-4182-9AFD-96F677FC91C8}" dt="2024-10-02T17:53:50.993" v="1089" actId="478"/>
          <ac:spMkLst>
            <pc:docMk/>
            <pc:sldMk cId="2080636093" sldId="346"/>
            <ac:spMk id="6" creationId="{F1B99EFD-029C-58A0-F379-ECF794475B7D}"/>
          </ac:spMkLst>
        </pc:spChg>
        <pc:spChg chg="mod">
          <ac:chgData name="Helmi Koivumäki" userId="4e76e616-fb46-4415-9615-dbc8dafbdeab" providerId="ADAL" clId="{93B861E9-011F-4182-9AFD-96F677FC91C8}" dt="2024-10-02T17:53:42.348" v="1086" actId="1076"/>
          <ac:spMkLst>
            <pc:docMk/>
            <pc:sldMk cId="2080636093" sldId="346"/>
            <ac:spMk id="7" creationId="{08208F77-A55A-4B32-A3B6-A4E5287B22AD}"/>
          </ac:spMkLst>
        </pc:spChg>
        <pc:spChg chg="mod">
          <ac:chgData name="Helmi Koivumäki" userId="4e76e616-fb46-4415-9615-dbc8dafbdeab" providerId="ADAL" clId="{93B861E9-011F-4182-9AFD-96F677FC91C8}" dt="2024-10-02T18:13:41.082" v="1428" actId="1076"/>
          <ac:spMkLst>
            <pc:docMk/>
            <pc:sldMk cId="2080636093" sldId="346"/>
            <ac:spMk id="8" creationId="{2E1FC77F-A906-47E6-8FEE-F2660C93CAB2}"/>
          </ac:spMkLst>
        </pc:spChg>
        <pc:spChg chg="mod">
          <ac:chgData name="Helmi Koivumäki" userId="4e76e616-fb46-4415-9615-dbc8dafbdeab" providerId="ADAL" clId="{93B861E9-011F-4182-9AFD-96F677FC91C8}" dt="2024-10-02T18:13:40.601" v="1427" actId="1076"/>
          <ac:spMkLst>
            <pc:docMk/>
            <pc:sldMk cId="2080636093" sldId="346"/>
            <ac:spMk id="9" creationId="{254989AE-2F43-40A0-A83E-0C9A654542E7}"/>
          </ac:spMkLst>
        </pc:spChg>
        <pc:spChg chg="del mod">
          <ac:chgData name="Helmi Koivumäki" userId="4e76e616-fb46-4415-9615-dbc8dafbdeab" providerId="ADAL" clId="{93B861E9-011F-4182-9AFD-96F677FC91C8}" dt="2024-10-02T17:35:55.853" v="720" actId="478"/>
          <ac:spMkLst>
            <pc:docMk/>
            <pc:sldMk cId="2080636093" sldId="346"/>
            <ac:spMk id="10" creationId="{EAC31FAC-047A-4A04-8E05-FADE2E5AB122}"/>
          </ac:spMkLst>
        </pc:spChg>
        <pc:spChg chg="mod">
          <ac:chgData name="Helmi Koivumäki" userId="4e76e616-fb46-4415-9615-dbc8dafbdeab" providerId="ADAL" clId="{93B861E9-011F-4182-9AFD-96F677FC91C8}" dt="2024-10-02T18:14:19.862" v="1436" actId="1076"/>
          <ac:spMkLst>
            <pc:docMk/>
            <pc:sldMk cId="2080636093" sldId="346"/>
            <ac:spMk id="11" creationId="{94ACD746-D20C-4EAB-8816-514B0F560B77}"/>
          </ac:spMkLst>
        </pc:spChg>
        <pc:spChg chg="del mod">
          <ac:chgData name="Helmi Koivumäki" userId="4e76e616-fb46-4415-9615-dbc8dafbdeab" providerId="ADAL" clId="{93B861E9-011F-4182-9AFD-96F677FC91C8}" dt="2024-10-02T17:53:49.221" v="1088" actId="478"/>
          <ac:spMkLst>
            <pc:docMk/>
            <pc:sldMk cId="2080636093" sldId="346"/>
            <ac:spMk id="12" creationId="{277DD16F-F9F8-4078-B3DF-99CCF26D707A}"/>
          </ac:spMkLst>
        </pc:spChg>
        <pc:spChg chg="del mod">
          <ac:chgData name="Helmi Koivumäki" userId="4e76e616-fb46-4415-9615-dbc8dafbdeab" providerId="ADAL" clId="{93B861E9-011F-4182-9AFD-96F677FC91C8}" dt="2024-10-02T17:53:53.166" v="1090" actId="478"/>
          <ac:spMkLst>
            <pc:docMk/>
            <pc:sldMk cId="2080636093" sldId="346"/>
            <ac:spMk id="13" creationId="{820C3A29-BA90-4151-BE9F-4FBCED1812FF}"/>
          </ac:spMkLst>
        </pc:spChg>
        <pc:spChg chg="add del mod">
          <ac:chgData name="Helmi Koivumäki" userId="4e76e616-fb46-4415-9615-dbc8dafbdeab" providerId="ADAL" clId="{93B861E9-011F-4182-9AFD-96F677FC91C8}" dt="2024-10-02T17:53:54.698" v="1091" actId="478"/>
          <ac:spMkLst>
            <pc:docMk/>
            <pc:sldMk cId="2080636093" sldId="346"/>
            <ac:spMk id="15" creationId="{388F90C2-E2D1-B595-CE65-AED1ECDB6D30}"/>
          </ac:spMkLst>
        </pc:spChg>
        <pc:spChg chg="add mod">
          <ac:chgData name="Helmi Koivumäki" userId="4e76e616-fb46-4415-9615-dbc8dafbdeab" providerId="ADAL" clId="{93B861E9-011F-4182-9AFD-96F677FC91C8}" dt="2024-10-02T18:05:31.248" v="1375" actId="1076"/>
          <ac:spMkLst>
            <pc:docMk/>
            <pc:sldMk cId="2080636093" sldId="346"/>
            <ac:spMk id="16" creationId="{33D4B18B-16C4-45C1-913A-70C9D0760EDD}"/>
          </ac:spMkLst>
        </pc:spChg>
        <pc:spChg chg="add mod">
          <ac:chgData name="Helmi Koivumäki" userId="4e76e616-fb46-4415-9615-dbc8dafbdeab" providerId="ADAL" clId="{93B861E9-011F-4182-9AFD-96F677FC91C8}" dt="2024-10-02T18:14:42.171" v="1439" actId="1076"/>
          <ac:spMkLst>
            <pc:docMk/>
            <pc:sldMk cId="2080636093" sldId="346"/>
            <ac:spMk id="18" creationId="{93DAF260-44AC-EAD6-2CCD-0FA104E289CF}"/>
          </ac:spMkLst>
        </pc:spChg>
        <pc:spChg chg="add del mod">
          <ac:chgData name="Helmi Koivumäki" userId="4e76e616-fb46-4415-9615-dbc8dafbdeab" providerId="ADAL" clId="{93B861E9-011F-4182-9AFD-96F677FC91C8}" dt="2024-10-02T18:13:40.184" v="1426"/>
          <ac:spMkLst>
            <pc:docMk/>
            <pc:sldMk cId="2080636093" sldId="346"/>
            <ac:spMk id="19" creationId="{4BB5A7F8-9E89-5120-21E0-B2AD273AD43F}"/>
          </ac:spMkLst>
        </pc:spChg>
        <pc:spChg chg="add del mod">
          <ac:chgData name="Helmi Koivumäki" userId="4e76e616-fb46-4415-9615-dbc8dafbdeab" providerId="ADAL" clId="{93B861E9-011F-4182-9AFD-96F677FC91C8}" dt="2024-10-02T18:15:56.393" v="1447" actId="478"/>
          <ac:spMkLst>
            <pc:docMk/>
            <pc:sldMk cId="2080636093" sldId="346"/>
            <ac:spMk id="21" creationId="{023D73F7-29BC-41B0-7C5C-7D6BD8AA93B6}"/>
          </ac:spMkLst>
        </pc:spChg>
        <pc:spChg chg="del mod">
          <ac:chgData name="Helmi Koivumäki" userId="4e76e616-fb46-4415-9615-dbc8dafbdeab" providerId="ADAL" clId="{93B861E9-011F-4182-9AFD-96F677FC91C8}" dt="2024-10-02T17:36:58.569" v="750" actId="478"/>
          <ac:spMkLst>
            <pc:docMk/>
            <pc:sldMk cId="2080636093" sldId="346"/>
            <ac:spMk id="27" creationId="{CACEAF03-7AD6-47E8-AD82-BD8508B1070C}"/>
          </ac:spMkLst>
        </pc:spChg>
        <pc:spChg chg="del mod">
          <ac:chgData name="Helmi Koivumäki" userId="4e76e616-fb46-4415-9615-dbc8dafbdeab" providerId="ADAL" clId="{93B861E9-011F-4182-9AFD-96F677FC91C8}" dt="2024-10-02T17:36:56.100" v="749" actId="478"/>
          <ac:spMkLst>
            <pc:docMk/>
            <pc:sldMk cId="2080636093" sldId="346"/>
            <ac:spMk id="28" creationId="{9A9B7F5F-1164-4166-A976-1FAA0D3F7512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080636093" sldId="346"/>
            <ac:spMk id="29" creationId="{F2638129-EB98-47AD-A8CF-7F25F7D2E711}"/>
          </ac:spMkLst>
        </pc:spChg>
        <pc:picChg chg="add del mod">
          <ac:chgData name="Helmi Koivumäki" userId="4e76e616-fb46-4415-9615-dbc8dafbdeab" providerId="ADAL" clId="{93B861E9-011F-4182-9AFD-96F677FC91C8}" dt="2024-10-02T17:59:46.199" v="1191" actId="478"/>
          <ac:picMkLst>
            <pc:docMk/>
            <pc:sldMk cId="2080636093" sldId="346"/>
            <ac:picMk id="3074" creationId="{DF921A1B-56CF-6330-542C-3C9CFAF3E21F}"/>
          </ac:picMkLst>
        </pc:picChg>
        <pc:picChg chg="add mod">
          <ac:chgData name="Helmi Koivumäki" userId="4e76e616-fb46-4415-9615-dbc8dafbdeab" providerId="ADAL" clId="{93B861E9-011F-4182-9AFD-96F677FC91C8}" dt="2024-10-03T08:00:20.966" v="3891" actId="1076"/>
          <ac:picMkLst>
            <pc:docMk/>
            <pc:sldMk cId="2080636093" sldId="346"/>
            <ac:picMk id="3076" creationId="{917586C7-FD61-4231-EB8B-B89DA4067A8F}"/>
          </ac:picMkLst>
        </pc:picChg>
      </pc:sldChg>
      <pc:sldChg chg="modSp del">
        <pc:chgData name="Helmi Koivumäki" userId="4e76e616-fb46-4415-9615-dbc8dafbdeab" providerId="ADAL" clId="{93B861E9-011F-4182-9AFD-96F677FC91C8}" dt="2024-10-02T18:57:00.953" v="2531" actId="47"/>
        <pc:sldMkLst>
          <pc:docMk/>
          <pc:sldMk cId="2887417314" sldId="347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3" creationId="{BD1D38F2-75F7-490A-B96E-F422A588F860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4" creationId="{6ED6C98D-D407-408E-BC0E-172039736F8B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5" creationId="{950EE9E9-0CC2-4D6E-A3BC-45FEDC0C81C9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19" creationId="{55BD94F1-CB6D-4F76-AD08-DAA3805D80A7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2887417314" sldId="347"/>
            <ac:spMk id="22" creationId="{E2B0863C-D98E-4E93-94EE-6E8EB78DBD28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2887417314" sldId="347"/>
            <ac:picMk id="12" creationId="{1F1921EA-537F-4FA5-A954-EDFEE1B8F719}"/>
          </ac:picMkLst>
        </pc:pic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2887417314" sldId="347"/>
            <ac:picMk id="17" creationId="{FFDE910A-6270-4C28-99D5-655D2B203CBE}"/>
          </ac:picMkLst>
        </pc:picChg>
      </pc:sldChg>
      <pc:sldChg chg="modSp del">
        <pc:chgData name="Helmi Koivumäki" userId="4e76e616-fb46-4415-9615-dbc8dafbdeab" providerId="ADAL" clId="{93B861E9-011F-4182-9AFD-96F677FC91C8}" dt="2024-10-02T18:57:01.747" v="2532" actId="47"/>
        <pc:sldMkLst>
          <pc:docMk/>
          <pc:sldMk cId="1304280186" sldId="348"/>
        </pc:sldMkLst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6" creationId="{600C4FDB-0CD0-4A24-86DA-1A1D1D16A241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7" creationId="{DA8E3932-CA6C-420E-9ABA-34B69620C426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26" creationId="{E6DC388C-72CE-4D2C-AA32-E1FF83F535A6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27" creationId="{FD50BB59-A665-4D1E-BAE0-8D164269AA8E}"/>
          </ac:spMkLst>
        </pc:spChg>
        <pc:spChg chg="mod">
          <ac:chgData name="Helmi Koivumäki" userId="4e76e616-fb46-4415-9615-dbc8dafbdeab" providerId="ADAL" clId="{93B861E9-011F-4182-9AFD-96F677FC91C8}" dt="2024-10-02T16:59:50.037" v="647"/>
          <ac:spMkLst>
            <pc:docMk/>
            <pc:sldMk cId="1304280186" sldId="348"/>
            <ac:spMk id="28" creationId="{96E5A4EB-E183-4EF0-8266-412826ACBCF0}"/>
          </ac:spMkLst>
        </pc:sp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1304280186" sldId="348"/>
            <ac:picMk id="9" creationId="{028D98CD-8146-4256-BD0A-D7B4C7C770A5}"/>
          </ac:picMkLst>
        </pc:pic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1304280186" sldId="348"/>
            <ac:picMk id="11" creationId="{F5EBEBC0-CDA5-4DF4-A64C-698FF0B3401F}"/>
          </ac:picMkLst>
        </pc:pic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1304280186" sldId="348"/>
            <ac:picMk id="19" creationId="{E15DD46D-2D7C-463F-A18B-CF4C30E08A84}"/>
          </ac:picMkLst>
        </pc:picChg>
        <pc:picChg chg="mod">
          <ac:chgData name="Helmi Koivumäki" userId="4e76e616-fb46-4415-9615-dbc8dafbdeab" providerId="ADAL" clId="{93B861E9-011F-4182-9AFD-96F677FC91C8}" dt="2024-10-02T16:59:50.037" v="647"/>
          <ac:picMkLst>
            <pc:docMk/>
            <pc:sldMk cId="1304280186" sldId="348"/>
            <ac:picMk id="23" creationId="{349394C9-EF9F-4C84-8978-9CF03DD05E56}"/>
          </ac:picMkLst>
        </pc:picChg>
      </pc:sldChg>
      <pc:sldChg chg="addSp delSp modSp mod modClrScheme chgLayout">
        <pc:chgData name="Helmi Koivumäki" userId="4e76e616-fb46-4415-9615-dbc8dafbdeab" providerId="ADAL" clId="{93B861E9-011F-4182-9AFD-96F677FC91C8}" dt="2024-10-02T18:43:51.164" v="2084" actId="16037"/>
        <pc:sldMkLst>
          <pc:docMk/>
          <pc:sldMk cId="1226630873" sldId="349"/>
        </pc:sldMkLst>
        <pc:spChg chg="add del mod">
          <ac:chgData name="Helmi Koivumäki" userId="4e76e616-fb46-4415-9615-dbc8dafbdeab" providerId="ADAL" clId="{93B861E9-011F-4182-9AFD-96F677FC91C8}" dt="2024-10-02T18:37:38.412" v="2055" actId="478"/>
          <ac:spMkLst>
            <pc:docMk/>
            <pc:sldMk cId="1226630873" sldId="349"/>
            <ac:spMk id="3" creationId="{0EC9F158-6824-0EFF-CA25-A0359A0714F3}"/>
          </ac:spMkLst>
        </pc:spChg>
        <pc:spChg chg="mod">
          <ac:chgData name="Helmi Koivumäki" userId="4e76e616-fb46-4415-9615-dbc8dafbdeab" providerId="ADAL" clId="{93B861E9-011F-4182-9AFD-96F677FC91C8}" dt="2024-10-02T18:43:06.335" v="2082" actId="1076"/>
          <ac:spMkLst>
            <pc:docMk/>
            <pc:sldMk cId="1226630873" sldId="349"/>
            <ac:spMk id="6" creationId="{6B0B2BB2-146B-4714-8570-77C449ABC0E1}"/>
          </ac:spMkLst>
        </pc:spChg>
        <pc:spChg chg="del">
          <ac:chgData name="Helmi Koivumäki" userId="4e76e616-fb46-4415-9615-dbc8dafbdeab" providerId="ADAL" clId="{93B861E9-011F-4182-9AFD-96F677FC91C8}" dt="2024-10-02T15:26:54.127" v="2" actId="478"/>
          <ac:spMkLst>
            <pc:docMk/>
            <pc:sldMk cId="1226630873" sldId="349"/>
            <ac:spMk id="7" creationId="{7DEE731E-C361-4204-9B35-43843B693B77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8" creationId="{545B6A89-E179-1C9F-A8A2-9A41A2B6AE40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13" creationId="{B16969D7-3D01-9CA1-DED7-0851AA0EBB4A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15" creationId="{98BDB040-E277-66F9-29B6-9A0332C3B037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17" creationId="{9E1A248F-CB3F-3911-D92A-D0F0AB9301B4}"/>
          </ac:spMkLst>
        </pc:spChg>
        <pc:spChg chg="add del mod">
          <ac:chgData name="Helmi Koivumäki" userId="4e76e616-fb46-4415-9615-dbc8dafbdeab" providerId="ADAL" clId="{93B861E9-011F-4182-9AFD-96F677FC91C8}" dt="2024-10-02T18:37:57.463" v="2057" actId="26606"/>
          <ac:spMkLst>
            <pc:docMk/>
            <pc:sldMk cId="1226630873" sldId="349"/>
            <ac:spMk id="19" creationId="{29961E62-C30B-2C02-0EC4-EF874257DE97}"/>
          </ac:spMkLst>
        </pc:spChg>
        <pc:graphicFrameChg chg="add del modGraphic">
          <ac:chgData name="Helmi Koivumäki" userId="4e76e616-fb46-4415-9615-dbc8dafbdeab" providerId="ADAL" clId="{93B861E9-011F-4182-9AFD-96F677FC91C8}" dt="2024-10-02T18:39:06.456" v="2059" actId="1032"/>
          <ac:graphicFrameMkLst>
            <pc:docMk/>
            <pc:sldMk cId="1226630873" sldId="349"/>
            <ac:graphicFrameMk id="4" creationId="{DBF122F4-57E0-2F87-1815-98BD58DA7D45}"/>
          </ac:graphicFrameMkLst>
        </pc:graphicFrameChg>
        <pc:graphicFrameChg chg="add mod">
          <ac:chgData name="Helmi Koivumäki" userId="4e76e616-fb46-4415-9615-dbc8dafbdeab" providerId="ADAL" clId="{93B861E9-011F-4182-9AFD-96F677FC91C8}" dt="2024-10-02T18:43:51.164" v="2084" actId="16037"/>
          <ac:graphicFrameMkLst>
            <pc:docMk/>
            <pc:sldMk cId="1226630873" sldId="349"/>
            <ac:graphicFrameMk id="10" creationId="{9E3EC45E-AACC-3597-8C1C-0374057FD855}"/>
          </ac:graphicFrameMkLst>
        </pc:graphicFrameChg>
        <pc:picChg chg="del mod">
          <ac:chgData name="Helmi Koivumäki" userId="4e76e616-fb46-4415-9615-dbc8dafbdeab" providerId="ADAL" clId="{93B861E9-011F-4182-9AFD-96F677FC91C8}" dt="2024-10-02T18:37:36.524" v="2054" actId="478"/>
          <ac:picMkLst>
            <pc:docMk/>
            <pc:sldMk cId="1226630873" sldId="349"/>
            <ac:picMk id="11" creationId="{458CF8B8-D058-4FD3-9B2C-5511E2BCDE76}"/>
          </ac:picMkLst>
        </pc:picChg>
      </pc:sldChg>
      <pc:sldChg chg="addSp delSp modSp mod">
        <pc:chgData name="Helmi Koivumäki" userId="4e76e616-fb46-4415-9615-dbc8dafbdeab" providerId="ADAL" clId="{93B861E9-011F-4182-9AFD-96F677FC91C8}" dt="2024-10-02T19:00:32.109" v="2570" actId="1076"/>
        <pc:sldMkLst>
          <pc:docMk/>
          <pc:sldMk cId="3078860762" sldId="350"/>
        </pc:sldMkLst>
        <pc:spChg chg="add del mod">
          <ac:chgData name="Helmi Koivumäki" userId="4e76e616-fb46-4415-9615-dbc8dafbdeab" providerId="ADAL" clId="{93B861E9-011F-4182-9AFD-96F677FC91C8}" dt="2024-10-02T18:45:30.227" v="2086" actId="478"/>
          <ac:spMkLst>
            <pc:docMk/>
            <pc:sldMk cId="3078860762" sldId="350"/>
            <ac:spMk id="3" creationId="{E417CEE8-E069-BD29-6231-E720B66DBD04}"/>
          </ac:spMkLst>
        </pc:spChg>
        <pc:spChg chg="add mod">
          <ac:chgData name="Helmi Koivumäki" userId="4e76e616-fb46-4415-9615-dbc8dafbdeab" providerId="ADAL" clId="{93B861E9-011F-4182-9AFD-96F677FC91C8}" dt="2024-10-02T18:55:46.983" v="2516" actId="1037"/>
          <ac:spMkLst>
            <pc:docMk/>
            <pc:sldMk cId="3078860762" sldId="350"/>
            <ac:spMk id="4" creationId="{EECE1081-E70B-0676-1BD8-68403FD34569}"/>
          </ac:spMkLst>
        </pc:spChg>
        <pc:spChg chg="add">
          <ac:chgData name="Helmi Koivumäki" userId="4e76e616-fb46-4415-9615-dbc8dafbdeab" providerId="ADAL" clId="{93B861E9-011F-4182-9AFD-96F677FC91C8}" dt="2024-10-02T18:54:20.839" v="2484"/>
          <ac:spMkLst>
            <pc:docMk/>
            <pc:sldMk cId="3078860762" sldId="350"/>
            <ac:spMk id="5" creationId="{A5565686-6193-F7A6-ED56-F0D26BF8B8CD}"/>
          </ac:spMkLst>
        </pc:spChg>
        <pc:spChg chg="del mod">
          <ac:chgData name="Helmi Koivumäki" userId="4e76e616-fb46-4415-9615-dbc8dafbdeab" providerId="ADAL" clId="{93B861E9-011F-4182-9AFD-96F677FC91C8}" dt="2024-10-02T18:58:34.085" v="2539" actId="21"/>
          <ac:spMkLst>
            <pc:docMk/>
            <pc:sldMk cId="3078860762" sldId="350"/>
            <ac:spMk id="6" creationId="{6B0B2BB2-146B-4714-8570-77C449ABC0E1}"/>
          </ac:spMkLst>
        </pc:spChg>
        <pc:spChg chg="del">
          <ac:chgData name="Helmi Koivumäki" userId="4e76e616-fb46-4415-9615-dbc8dafbdeab" providerId="ADAL" clId="{93B861E9-011F-4182-9AFD-96F677FC91C8}" dt="2024-10-02T15:29:34.075" v="9" actId="478"/>
          <ac:spMkLst>
            <pc:docMk/>
            <pc:sldMk cId="3078860762" sldId="350"/>
            <ac:spMk id="7" creationId="{7DEE731E-C361-4204-9B35-43843B693B77}"/>
          </ac:spMkLst>
        </pc:spChg>
        <pc:spChg chg="add mod">
          <ac:chgData name="Helmi Koivumäki" userId="4e76e616-fb46-4415-9615-dbc8dafbdeab" providerId="ADAL" clId="{93B861E9-011F-4182-9AFD-96F677FC91C8}" dt="2024-10-02T18:59:06.942" v="2554" actId="1076"/>
          <ac:spMkLst>
            <pc:docMk/>
            <pc:sldMk cId="3078860762" sldId="350"/>
            <ac:spMk id="9" creationId="{6C382416-8DB8-EB95-500A-C77658DD046F}"/>
          </ac:spMkLst>
        </pc:spChg>
        <pc:spChg chg="add del mod">
          <ac:chgData name="Helmi Koivumäki" userId="4e76e616-fb46-4415-9615-dbc8dafbdeab" providerId="ADAL" clId="{93B861E9-011F-4182-9AFD-96F677FC91C8}" dt="2024-10-02T18:58:46.322" v="2550" actId="478"/>
          <ac:spMkLst>
            <pc:docMk/>
            <pc:sldMk cId="3078860762" sldId="350"/>
            <ac:spMk id="10" creationId="{6B0B2BB2-146B-4714-8570-77C449ABC0E1}"/>
          </ac:spMkLst>
        </pc:spChg>
        <pc:picChg chg="add mod">
          <ac:chgData name="Helmi Koivumäki" userId="4e76e616-fb46-4415-9615-dbc8dafbdeab" providerId="ADAL" clId="{93B861E9-011F-4182-9AFD-96F677FC91C8}" dt="2024-10-02T19:00:27.438" v="2569" actId="1076"/>
          <ac:picMkLst>
            <pc:docMk/>
            <pc:sldMk cId="3078860762" sldId="350"/>
            <ac:picMk id="8" creationId="{6EB6D29C-5EFA-F862-2579-2D336C9DD46C}"/>
          </ac:picMkLst>
        </pc:picChg>
        <pc:picChg chg="del mod">
          <ac:chgData name="Helmi Koivumäki" userId="4e76e616-fb46-4415-9615-dbc8dafbdeab" providerId="ADAL" clId="{93B861E9-011F-4182-9AFD-96F677FC91C8}" dt="2024-10-02T18:45:28.571" v="2085" actId="478"/>
          <ac:picMkLst>
            <pc:docMk/>
            <pc:sldMk cId="3078860762" sldId="350"/>
            <ac:picMk id="11" creationId="{458CF8B8-D058-4FD3-9B2C-5511E2BCDE76}"/>
          </ac:picMkLst>
        </pc:picChg>
        <pc:picChg chg="add del mod">
          <ac:chgData name="Helmi Koivumäki" userId="4e76e616-fb46-4415-9615-dbc8dafbdeab" providerId="ADAL" clId="{93B861E9-011F-4182-9AFD-96F677FC91C8}" dt="2024-10-02T18:58:46.322" v="2550" actId="478"/>
          <ac:picMkLst>
            <pc:docMk/>
            <pc:sldMk cId="3078860762" sldId="350"/>
            <ac:picMk id="12" creationId="{89C30098-5D29-6CF6-10F2-0F01B9E89BDF}"/>
          </ac:picMkLst>
        </pc:picChg>
        <pc:picChg chg="add mod">
          <ac:chgData name="Helmi Koivumäki" userId="4e76e616-fb46-4415-9615-dbc8dafbdeab" providerId="ADAL" clId="{93B861E9-011F-4182-9AFD-96F677FC91C8}" dt="2024-10-02T18:59:21.185" v="2558" actId="1076"/>
          <ac:picMkLst>
            <pc:docMk/>
            <pc:sldMk cId="3078860762" sldId="350"/>
            <ac:picMk id="5122" creationId="{B6B984F3-612A-0BB7-4FB1-7B6152DEDCB8}"/>
          </ac:picMkLst>
        </pc:picChg>
        <pc:picChg chg="add mod">
          <ac:chgData name="Helmi Koivumäki" userId="4e76e616-fb46-4415-9615-dbc8dafbdeab" providerId="ADAL" clId="{93B861E9-011F-4182-9AFD-96F677FC91C8}" dt="2024-10-02T19:00:08.186" v="2563" actId="1076"/>
          <ac:picMkLst>
            <pc:docMk/>
            <pc:sldMk cId="3078860762" sldId="350"/>
            <ac:picMk id="5124" creationId="{F446F9AE-F8FA-E0CD-1E7D-7928156F77AF}"/>
          </ac:picMkLst>
        </pc:picChg>
        <pc:picChg chg="add mod">
          <ac:chgData name="Helmi Koivumäki" userId="4e76e616-fb46-4415-9615-dbc8dafbdeab" providerId="ADAL" clId="{93B861E9-011F-4182-9AFD-96F677FC91C8}" dt="2024-10-02T19:00:22.046" v="2567" actId="1076"/>
          <ac:picMkLst>
            <pc:docMk/>
            <pc:sldMk cId="3078860762" sldId="350"/>
            <ac:picMk id="5128" creationId="{60E65EC9-9BE1-EF02-0551-4105655E404B}"/>
          </ac:picMkLst>
        </pc:picChg>
        <pc:picChg chg="add del mod">
          <ac:chgData name="Helmi Koivumäki" userId="4e76e616-fb46-4415-9615-dbc8dafbdeab" providerId="ADAL" clId="{93B861E9-011F-4182-9AFD-96F677FC91C8}" dt="2024-10-02T18:58:34.085" v="2539" actId="21"/>
          <ac:picMkLst>
            <pc:docMk/>
            <pc:sldMk cId="3078860762" sldId="350"/>
            <ac:picMk id="5130" creationId="{89C30098-5D29-6CF6-10F2-0F01B9E89BDF}"/>
          </ac:picMkLst>
        </pc:picChg>
        <pc:picChg chg="add mod">
          <ac:chgData name="Helmi Koivumäki" userId="4e76e616-fb46-4415-9615-dbc8dafbdeab" providerId="ADAL" clId="{93B861E9-011F-4182-9AFD-96F677FC91C8}" dt="2024-10-02T18:59:12.745" v="2556" actId="1076"/>
          <ac:picMkLst>
            <pc:docMk/>
            <pc:sldMk cId="3078860762" sldId="350"/>
            <ac:picMk id="5132" creationId="{EB57CD6A-25A0-2D89-B04B-EC88F42F415A}"/>
          </ac:picMkLst>
        </pc:picChg>
        <pc:picChg chg="add mod">
          <ac:chgData name="Helmi Koivumäki" userId="4e76e616-fb46-4415-9615-dbc8dafbdeab" providerId="ADAL" clId="{93B861E9-011F-4182-9AFD-96F677FC91C8}" dt="2024-10-02T19:00:32.109" v="2570" actId="1076"/>
          <ac:picMkLst>
            <pc:docMk/>
            <pc:sldMk cId="3078860762" sldId="350"/>
            <ac:picMk id="5134" creationId="{21007479-3C07-9A51-37EC-5151B03FF8EB}"/>
          </ac:picMkLst>
        </pc:picChg>
      </pc:sldChg>
      <pc:sldChg chg="addSp delSp modSp add mod ord">
        <pc:chgData name="Helmi Koivumäki" userId="4e76e616-fb46-4415-9615-dbc8dafbdeab" providerId="ADAL" clId="{93B861E9-011F-4182-9AFD-96F677FC91C8}" dt="2024-10-02T18:52:45.522" v="2469" actId="1076"/>
        <pc:sldMkLst>
          <pc:docMk/>
          <pc:sldMk cId="1972778520" sldId="351"/>
        </pc:sldMkLst>
        <pc:spChg chg="mod">
          <ac:chgData name="Helmi Koivumäki" userId="4e76e616-fb46-4415-9615-dbc8dafbdeab" providerId="ADAL" clId="{93B861E9-011F-4182-9AFD-96F677FC91C8}" dt="2024-10-02T18:52:17.230" v="2464" actId="1076"/>
          <ac:spMkLst>
            <pc:docMk/>
            <pc:sldMk cId="1972778520" sldId="351"/>
            <ac:spMk id="2" creationId="{2D8ADA69-B62B-842C-6C79-5F850B8E72F7}"/>
          </ac:spMkLst>
        </pc:spChg>
        <pc:spChg chg="add mod">
          <ac:chgData name="Helmi Koivumäki" userId="4e76e616-fb46-4415-9615-dbc8dafbdeab" providerId="ADAL" clId="{93B861E9-011F-4182-9AFD-96F677FC91C8}" dt="2024-10-02T18:52:21.082" v="2465" actId="1076"/>
          <ac:spMkLst>
            <pc:docMk/>
            <pc:sldMk cId="1972778520" sldId="351"/>
            <ac:spMk id="3" creationId="{EAD4B6C9-2FBE-E56F-E7DB-00FA4BE4D0DA}"/>
          </ac:spMkLst>
        </pc:spChg>
        <pc:spChg chg="add mod">
          <ac:chgData name="Helmi Koivumäki" userId="4e76e616-fb46-4415-9615-dbc8dafbdeab" providerId="ADAL" clId="{93B861E9-011F-4182-9AFD-96F677FC91C8}" dt="2024-10-02T18:17:53.998" v="1477"/>
          <ac:spMkLst>
            <pc:docMk/>
            <pc:sldMk cId="1972778520" sldId="351"/>
            <ac:spMk id="4" creationId="{21C2722A-26B0-E5C3-948D-1DEAEC9FC4ED}"/>
          </ac:spMkLst>
        </pc:spChg>
        <pc:spChg chg="add mod">
          <ac:chgData name="Helmi Koivumäki" userId="4e76e616-fb46-4415-9615-dbc8dafbdeab" providerId="ADAL" clId="{93B861E9-011F-4182-9AFD-96F677FC91C8}" dt="2024-10-02T18:52:45.522" v="2469" actId="1076"/>
          <ac:spMkLst>
            <pc:docMk/>
            <pc:sldMk cId="1972778520" sldId="351"/>
            <ac:spMk id="5" creationId="{68D89028-32F2-1879-320B-902C1DDEFC63}"/>
          </ac:spMkLst>
        </pc:spChg>
        <pc:spChg chg="del">
          <ac:chgData name="Helmi Koivumäki" userId="4e76e616-fb46-4415-9615-dbc8dafbdeab" providerId="ADAL" clId="{93B861E9-011F-4182-9AFD-96F677FC91C8}" dt="2024-10-02T18:18:30.643" v="1483" actId="478"/>
          <ac:spMkLst>
            <pc:docMk/>
            <pc:sldMk cId="1972778520" sldId="351"/>
            <ac:spMk id="7" creationId="{08208F77-A55A-4B32-A3B6-A4E5287B22AD}"/>
          </ac:spMkLst>
        </pc:spChg>
        <pc:spChg chg="mod">
          <ac:chgData name="Helmi Koivumäki" userId="4e76e616-fb46-4415-9615-dbc8dafbdeab" providerId="ADAL" clId="{93B861E9-011F-4182-9AFD-96F677FC91C8}" dt="2024-10-02T18:52:12.627" v="2463" actId="1076"/>
          <ac:spMkLst>
            <pc:docMk/>
            <pc:sldMk cId="1972778520" sldId="351"/>
            <ac:spMk id="8" creationId="{2E1FC77F-A906-47E6-8FEE-F2660C93CAB2}"/>
          </ac:spMkLst>
        </pc:spChg>
        <pc:spChg chg="mod">
          <ac:chgData name="Helmi Koivumäki" userId="4e76e616-fb46-4415-9615-dbc8dafbdeab" providerId="ADAL" clId="{93B861E9-011F-4182-9AFD-96F677FC91C8}" dt="2024-10-02T18:52:26.550" v="2466" actId="1076"/>
          <ac:spMkLst>
            <pc:docMk/>
            <pc:sldMk cId="1972778520" sldId="351"/>
            <ac:spMk id="9" creationId="{254989AE-2F43-40A0-A83E-0C9A654542E7}"/>
          </ac:spMkLst>
        </pc:spChg>
        <pc:spChg chg="add del mod">
          <ac:chgData name="Helmi Koivumäki" userId="4e76e616-fb46-4415-9615-dbc8dafbdeab" providerId="ADAL" clId="{93B861E9-011F-4182-9AFD-96F677FC91C8}" dt="2024-10-02T18:18:33.865" v="1485" actId="478"/>
          <ac:spMkLst>
            <pc:docMk/>
            <pc:sldMk cId="1972778520" sldId="351"/>
            <ac:spMk id="10" creationId="{5E3CB1BB-F88A-DA30-B0AD-01B36816931C}"/>
          </ac:spMkLst>
        </pc:spChg>
        <pc:spChg chg="mod">
          <ac:chgData name="Helmi Koivumäki" userId="4e76e616-fb46-4415-9615-dbc8dafbdeab" providerId="ADAL" clId="{93B861E9-011F-4182-9AFD-96F677FC91C8}" dt="2024-10-02T18:52:31.910" v="2467" actId="1076"/>
          <ac:spMkLst>
            <pc:docMk/>
            <pc:sldMk cId="1972778520" sldId="351"/>
            <ac:spMk id="11" creationId="{94ACD746-D20C-4EAB-8816-514B0F560B77}"/>
          </ac:spMkLst>
        </pc:spChg>
        <pc:spChg chg="del">
          <ac:chgData name="Helmi Koivumäki" userId="4e76e616-fb46-4415-9615-dbc8dafbdeab" providerId="ADAL" clId="{93B861E9-011F-4182-9AFD-96F677FC91C8}" dt="2024-10-02T18:17:21.435" v="1454" actId="478"/>
          <ac:spMkLst>
            <pc:docMk/>
            <pc:sldMk cId="1972778520" sldId="351"/>
            <ac:spMk id="16" creationId="{33D4B18B-16C4-45C1-913A-70C9D0760EDD}"/>
          </ac:spMkLst>
        </pc:spChg>
        <pc:spChg chg="del">
          <ac:chgData name="Helmi Koivumäki" userId="4e76e616-fb46-4415-9615-dbc8dafbdeab" providerId="ADAL" clId="{93B861E9-011F-4182-9AFD-96F677FC91C8}" dt="2024-10-02T18:17:23.811" v="1455" actId="478"/>
          <ac:spMkLst>
            <pc:docMk/>
            <pc:sldMk cId="1972778520" sldId="351"/>
            <ac:spMk id="18" creationId="{93DAF260-44AC-EAD6-2CCD-0FA104E289CF}"/>
          </ac:spMkLst>
        </pc:spChg>
        <pc:picChg chg="del">
          <ac:chgData name="Helmi Koivumäki" userId="4e76e616-fb46-4415-9615-dbc8dafbdeab" providerId="ADAL" clId="{93B861E9-011F-4182-9AFD-96F677FC91C8}" dt="2024-10-02T18:17:25.211" v="1456" actId="478"/>
          <ac:picMkLst>
            <pc:docMk/>
            <pc:sldMk cId="1972778520" sldId="351"/>
            <ac:picMk id="3076" creationId="{917586C7-FD61-4231-EB8B-B89DA4067A8F}"/>
          </ac:picMkLst>
        </pc:picChg>
        <pc:picChg chg="add mod">
          <ac:chgData name="Helmi Koivumäki" userId="4e76e616-fb46-4415-9615-dbc8dafbdeab" providerId="ADAL" clId="{93B861E9-011F-4182-9AFD-96F677FC91C8}" dt="2024-10-02T18:52:01.756" v="2460" actId="1076"/>
          <ac:picMkLst>
            <pc:docMk/>
            <pc:sldMk cId="1972778520" sldId="351"/>
            <ac:picMk id="4098" creationId="{30DBA41F-9C27-CC93-0B28-45233A2999E6}"/>
          </ac:picMkLst>
        </pc:picChg>
      </pc:sldChg>
      <pc:sldChg chg="addSp delSp modSp add mod ord">
        <pc:chgData name="Helmi Koivumäki" userId="4e76e616-fb46-4415-9615-dbc8dafbdeab" providerId="ADAL" clId="{93B861E9-011F-4182-9AFD-96F677FC91C8}" dt="2024-10-03T05:03:15.803" v="3883" actId="14100"/>
        <pc:sldMkLst>
          <pc:docMk/>
          <pc:sldMk cId="790500254" sldId="352"/>
        </pc:sldMkLst>
        <pc:spChg chg="del">
          <ac:chgData name="Helmi Koivumäki" userId="4e76e616-fb46-4415-9615-dbc8dafbdeab" providerId="ADAL" clId="{93B861E9-011F-4182-9AFD-96F677FC91C8}" dt="2024-10-02T19:03:53.316" v="2609" actId="478"/>
          <ac:spMkLst>
            <pc:docMk/>
            <pc:sldMk cId="790500254" sldId="352"/>
            <ac:spMk id="2" creationId="{2D8ADA69-B62B-842C-6C79-5F850B8E72F7}"/>
          </ac:spMkLst>
        </pc:spChg>
        <pc:spChg chg="add del mod">
          <ac:chgData name="Helmi Koivumäki" userId="4e76e616-fb46-4415-9615-dbc8dafbdeab" providerId="ADAL" clId="{93B861E9-011F-4182-9AFD-96F677FC91C8}" dt="2024-10-02T19:03:55.764" v="2610" actId="478"/>
          <ac:spMkLst>
            <pc:docMk/>
            <pc:sldMk cId="790500254" sldId="352"/>
            <ac:spMk id="4" creationId="{7517B893-CBBD-6C9E-DCF8-141C97F74EF2}"/>
          </ac:spMkLst>
        </pc:spChg>
        <pc:spChg chg="add mod">
          <ac:chgData name="Helmi Koivumäki" userId="4e76e616-fb46-4415-9615-dbc8dafbdeab" providerId="ADAL" clId="{93B861E9-011F-4182-9AFD-96F677FC91C8}" dt="2024-10-03T05:03:15.803" v="3883" actId="14100"/>
          <ac:spMkLst>
            <pc:docMk/>
            <pc:sldMk cId="790500254" sldId="352"/>
            <ac:spMk id="6" creationId="{DE373F78-8E47-1AED-470B-9236D4F0F808}"/>
          </ac:spMkLst>
        </pc:spChg>
        <pc:spChg chg="mod">
          <ac:chgData name="Helmi Koivumäki" userId="4e76e616-fb46-4415-9615-dbc8dafbdeab" providerId="ADAL" clId="{93B861E9-011F-4182-9AFD-96F677FC91C8}" dt="2024-10-03T04:01:06.528" v="2661" actId="20577"/>
          <ac:spMkLst>
            <pc:docMk/>
            <pc:sldMk cId="790500254" sldId="352"/>
            <ac:spMk id="7" creationId="{08208F77-A55A-4B32-A3B6-A4E5287B22AD}"/>
          </ac:spMkLst>
        </pc:spChg>
        <pc:spChg chg="del">
          <ac:chgData name="Helmi Koivumäki" userId="4e76e616-fb46-4415-9615-dbc8dafbdeab" providerId="ADAL" clId="{93B861E9-011F-4182-9AFD-96F677FC91C8}" dt="2024-10-03T04:01:18.111" v="2662" actId="478"/>
          <ac:spMkLst>
            <pc:docMk/>
            <pc:sldMk cId="790500254" sldId="352"/>
            <ac:spMk id="8" creationId="{2E1FC77F-A906-47E6-8FEE-F2660C93CAB2}"/>
          </ac:spMkLst>
        </pc:spChg>
        <pc:spChg chg="mod">
          <ac:chgData name="Helmi Koivumäki" userId="4e76e616-fb46-4415-9615-dbc8dafbdeab" providerId="ADAL" clId="{93B861E9-011F-4182-9AFD-96F677FC91C8}" dt="2024-10-03T04:52:21.710" v="3639" actId="20577"/>
          <ac:spMkLst>
            <pc:docMk/>
            <pc:sldMk cId="790500254" sldId="352"/>
            <ac:spMk id="9" creationId="{254989AE-2F43-40A0-A83E-0C9A654542E7}"/>
          </ac:spMkLst>
        </pc:spChg>
        <pc:spChg chg="del">
          <ac:chgData name="Helmi Koivumäki" userId="4e76e616-fb46-4415-9615-dbc8dafbdeab" providerId="ADAL" clId="{93B861E9-011F-4182-9AFD-96F677FC91C8}" dt="2024-10-02T19:03:51.082" v="2608" actId="478"/>
          <ac:spMkLst>
            <pc:docMk/>
            <pc:sldMk cId="790500254" sldId="352"/>
            <ac:spMk id="11" creationId="{94ACD746-D20C-4EAB-8816-514B0F560B77}"/>
          </ac:spMkLst>
        </pc:spChg>
        <pc:spChg chg="add del mod">
          <ac:chgData name="Helmi Koivumäki" userId="4e76e616-fb46-4415-9615-dbc8dafbdeab" providerId="ADAL" clId="{93B861E9-011F-4182-9AFD-96F677FC91C8}" dt="2024-10-03T04:01:21.257" v="2663" actId="478"/>
          <ac:spMkLst>
            <pc:docMk/>
            <pc:sldMk cId="790500254" sldId="352"/>
            <ac:spMk id="12" creationId="{59E5099C-C87A-7E68-FF09-CD2099223CBF}"/>
          </ac:spMkLst>
        </pc:spChg>
        <pc:spChg chg="add mod">
          <ac:chgData name="Helmi Koivumäki" userId="4e76e616-fb46-4415-9615-dbc8dafbdeab" providerId="ADAL" clId="{93B861E9-011F-4182-9AFD-96F677FC91C8}" dt="2024-10-03T05:00:09.312" v="3872" actId="20577"/>
          <ac:spMkLst>
            <pc:docMk/>
            <pc:sldMk cId="790500254" sldId="352"/>
            <ac:spMk id="14" creationId="{67C8A7B0-CFF9-7565-5440-87E54BFD325E}"/>
          </ac:spMkLst>
        </pc:spChg>
        <pc:spChg chg="del">
          <ac:chgData name="Helmi Koivumäki" userId="4e76e616-fb46-4415-9615-dbc8dafbdeab" providerId="ADAL" clId="{93B861E9-011F-4182-9AFD-96F677FC91C8}" dt="2024-10-02T19:03:48.426" v="2607" actId="478"/>
          <ac:spMkLst>
            <pc:docMk/>
            <pc:sldMk cId="790500254" sldId="352"/>
            <ac:spMk id="16" creationId="{33D4B18B-16C4-45C1-913A-70C9D0760EDD}"/>
          </ac:spMkLst>
        </pc:spChg>
        <pc:spChg chg="add mod">
          <ac:chgData name="Helmi Koivumäki" userId="4e76e616-fb46-4415-9615-dbc8dafbdeab" providerId="ADAL" clId="{93B861E9-011F-4182-9AFD-96F677FC91C8}" dt="2024-10-03T05:02:51.062" v="3880" actId="1076"/>
          <ac:spMkLst>
            <pc:docMk/>
            <pc:sldMk cId="790500254" sldId="352"/>
            <ac:spMk id="17" creationId="{D138F3A7-3DF4-2158-0031-C76BF7A640AF}"/>
          </ac:spMkLst>
        </pc:spChg>
        <pc:spChg chg="del">
          <ac:chgData name="Helmi Koivumäki" userId="4e76e616-fb46-4415-9615-dbc8dafbdeab" providerId="ADAL" clId="{93B861E9-011F-4182-9AFD-96F677FC91C8}" dt="2024-10-02T19:03:45.879" v="2606" actId="478"/>
          <ac:spMkLst>
            <pc:docMk/>
            <pc:sldMk cId="790500254" sldId="352"/>
            <ac:spMk id="18" creationId="{93DAF260-44AC-EAD6-2CCD-0FA104E289CF}"/>
          </ac:spMkLst>
        </pc:spChg>
        <pc:picChg chg="del">
          <ac:chgData name="Helmi Koivumäki" userId="4e76e616-fb46-4415-9615-dbc8dafbdeab" providerId="ADAL" clId="{93B861E9-011F-4182-9AFD-96F677FC91C8}" dt="2024-10-02T19:03:43.145" v="2605" actId="478"/>
          <ac:picMkLst>
            <pc:docMk/>
            <pc:sldMk cId="790500254" sldId="352"/>
            <ac:picMk id="3076" creationId="{917586C7-FD61-4231-EB8B-B89DA4067A8F}"/>
          </ac:picMkLst>
        </pc:picChg>
        <pc:picChg chg="add del mod">
          <ac:chgData name="Helmi Koivumäki" userId="4e76e616-fb46-4415-9615-dbc8dafbdeab" providerId="ADAL" clId="{93B861E9-011F-4182-9AFD-96F677FC91C8}" dt="2024-10-03T04:54:31.791" v="3640" actId="478"/>
          <ac:picMkLst>
            <pc:docMk/>
            <pc:sldMk cId="790500254" sldId="352"/>
            <ac:picMk id="6146" creationId="{13278A0E-43F5-C3C2-3B27-5A16E0BA222A}"/>
          </ac:picMkLst>
        </pc:picChg>
        <pc:picChg chg="add mod">
          <ac:chgData name="Helmi Koivumäki" userId="4e76e616-fb46-4415-9615-dbc8dafbdeab" providerId="ADAL" clId="{93B861E9-011F-4182-9AFD-96F677FC91C8}" dt="2024-10-03T05:01:57.557" v="3875" actId="1076"/>
          <ac:picMkLst>
            <pc:docMk/>
            <pc:sldMk cId="790500254" sldId="352"/>
            <ac:picMk id="6148" creationId="{D88B977E-31F5-BFCA-B093-765B5A4E500D}"/>
          </ac:picMkLst>
        </pc:picChg>
        <pc:picChg chg="add mod">
          <ac:chgData name="Helmi Koivumäki" userId="4e76e616-fb46-4415-9615-dbc8dafbdeab" providerId="ADAL" clId="{93B861E9-011F-4182-9AFD-96F677FC91C8}" dt="2024-10-03T05:02:06.639" v="3879" actId="1076"/>
          <ac:picMkLst>
            <pc:docMk/>
            <pc:sldMk cId="790500254" sldId="352"/>
            <ac:picMk id="6150" creationId="{735F8DEF-B896-E9FE-E1FC-D2FDDABE7965}"/>
          </ac:picMkLst>
        </pc:picChg>
      </pc:sldChg>
      <pc:sldMasterChg chg="delSldLayout">
        <pc:chgData name="Helmi Koivumäki" userId="4e76e616-fb46-4415-9615-dbc8dafbdeab" providerId="ADAL" clId="{93B861E9-011F-4182-9AFD-96F677FC91C8}" dt="2024-10-02T18:57:01.747" v="2532" actId="47"/>
        <pc:sldMasterMkLst>
          <pc:docMk/>
          <pc:sldMasterMk cId="1373087403" sldId="2147483732"/>
        </pc:sldMasterMkLst>
        <pc:sldLayoutChg chg="del">
          <pc:chgData name="Helmi Koivumäki" userId="4e76e616-fb46-4415-9615-dbc8dafbdeab" providerId="ADAL" clId="{93B861E9-011F-4182-9AFD-96F677FC91C8}" dt="2024-10-02T18:57:00.953" v="2531" actId="47"/>
          <pc:sldLayoutMkLst>
            <pc:docMk/>
            <pc:sldMasterMk cId="1373087403" sldId="2147483732"/>
            <pc:sldLayoutMk cId="899542582" sldId="2147483756"/>
          </pc:sldLayoutMkLst>
        </pc:sldLayoutChg>
        <pc:sldLayoutChg chg="del">
          <pc:chgData name="Helmi Koivumäki" userId="4e76e616-fb46-4415-9615-dbc8dafbdeab" providerId="ADAL" clId="{93B861E9-011F-4182-9AFD-96F677FC91C8}" dt="2024-10-02T18:57:01.747" v="2532" actId="47"/>
          <pc:sldLayoutMkLst>
            <pc:docMk/>
            <pc:sldMasterMk cId="1373087403" sldId="2147483732"/>
            <pc:sldLayoutMk cId="3782432623" sldId="2147483769"/>
          </pc:sldLayoutMkLst>
        </pc:sldLayoutChg>
      </pc:sldMasterChg>
    </pc:docChg>
  </pc:docChgLst>
  <pc:docChgLst>
    <pc:chgData name="Helmi Koivumäki" userId="4e76e616-fb46-4415-9615-dbc8dafbdeab" providerId="ADAL" clId="{0BA16852-7DD2-4C54-A7D9-81A1E3100D47}"/>
    <pc:docChg chg="undo custSel addSld modSld">
      <pc:chgData name="Helmi Koivumäki" userId="4e76e616-fb46-4415-9615-dbc8dafbdeab" providerId="ADAL" clId="{0BA16852-7DD2-4C54-A7D9-81A1E3100D47}" dt="2024-12-11T08:32:06.271" v="692" actId="14100"/>
      <pc:docMkLst>
        <pc:docMk/>
      </pc:docMkLst>
      <pc:sldChg chg="modSp mod">
        <pc:chgData name="Helmi Koivumäki" userId="4e76e616-fb46-4415-9615-dbc8dafbdeab" providerId="ADAL" clId="{0BA16852-7DD2-4C54-A7D9-81A1E3100D47}" dt="2024-12-10T16:00:54.769" v="61" actId="27636"/>
        <pc:sldMkLst>
          <pc:docMk/>
          <pc:sldMk cId="2080636093" sldId="346"/>
        </pc:sldMkLst>
        <pc:spChg chg="mod">
          <ac:chgData name="Helmi Koivumäki" userId="4e76e616-fb46-4415-9615-dbc8dafbdeab" providerId="ADAL" clId="{0BA16852-7DD2-4C54-A7D9-81A1E3100D47}" dt="2024-12-10T16:00:54.765" v="60" actId="27636"/>
          <ac:spMkLst>
            <pc:docMk/>
            <pc:sldMk cId="2080636093" sldId="346"/>
            <ac:spMk id="2" creationId="{2D8ADA69-B62B-842C-6C79-5F850B8E72F7}"/>
          </ac:spMkLst>
        </pc:spChg>
        <pc:spChg chg="mod">
          <ac:chgData name="Helmi Koivumäki" userId="4e76e616-fb46-4415-9615-dbc8dafbdeab" providerId="ADAL" clId="{0BA16852-7DD2-4C54-A7D9-81A1E3100D47}" dt="2024-12-10T16:00:54.769" v="61" actId="27636"/>
          <ac:spMkLst>
            <pc:docMk/>
            <pc:sldMk cId="2080636093" sldId="346"/>
            <ac:spMk id="8" creationId="{2E1FC77F-A906-47E6-8FEE-F2660C93CAB2}"/>
          </ac:spMkLst>
        </pc:spChg>
      </pc:sldChg>
      <pc:sldChg chg="modSp mod">
        <pc:chgData name="Helmi Koivumäki" userId="4e76e616-fb46-4415-9615-dbc8dafbdeab" providerId="ADAL" clId="{0BA16852-7DD2-4C54-A7D9-81A1E3100D47}" dt="2024-12-10T17:36:53.560" v="649" actId="20577"/>
        <pc:sldMkLst>
          <pc:docMk/>
          <pc:sldMk cId="3078860762" sldId="350"/>
        </pc:sldMkLst>
        <pc:spChg chg="mod">
          <ac:chgData name="Helmi Koivumäki" userId="4e76e616-fb46-4415-9615-dbc8dafbdeab" providerId="ADAL" clId="{0BA16852-7DD2-4C54-A7D9-81A1E3100D47}" dt="2024-12-10T17:36:53.560" v="649" actId="20577"/>
          <ac:spMkLst>
            <pc:docMk/>
            <pc:sldMk cId="3078860762" sldId="350"/>
            <ac:spMk id="4" creationId="{EECE1081-E70B-0676-1BD8-68403FD34569}"/>
          </ac:spMkLst>
        </pc:spChg>
        <pc:picChg chg="mod">
          <ac:chgData name="Helmi Koivumäki" userId="4e76e616-fb46-4415-9615-dbc8dafbdeab" providerId="ADAL" clId="{0BA16852-7DD2-4C54-A7D9-81A1E3100D47}" dt="2024-12-10T17:36:41.218" v="641" actId="1076"/>
          <ac:picMkLst>
            <pc:docMk/>
            <pc:sldMk cId="3078860762" sldId="350"/>
            <ac:picMk id="5132" creationId="{EB57CD6A-25A0-2D89-B04B-EC88F42F415A}"/>
          </ac:picMkLst>
        </pc:picChg>
      </pc:sldChg>
      <pc:sldChg chg="addSp delSp modSp add mod">
        <pc:chgData name="Helmi Koivumäki" userId="4e76e616-fb46-4415-9615-dbc8dafbdeab" providerId="ADAL" clId="{0BA16852-7DD2-4C54-A7D9-81A1E3100D47}" dt="2024-12-10T17:37:00.748" v="654" actId="1076"/>
        <pc:sldMkLst>
          <pc:docMk/>
          <pc:sldMk cId="1836359656" sldId="353"/>
        </pc:sldMkLst>
        <pc:spChg chg="mod">
          <ac:chgData name="Helmi Koivumäki" userId="4e76e616-fb46-4415-9615-dbc8dafbdeab" providerId="ADAL" clId="{0BA16852-7DD2-4C54-A7D9-81A1E3100D47}" dt="2024-12-10T17:37:00.748" v="654" actId="1076"/>
          <ac:spMkLst>
            <pc:docMk/>
            <pc:sldMk cId="1836359656" sldId="353"/>
            <ac:spMk id="4" creationId="{0ED4AAD7-0EE7-4525-CB39-39D3EB83B9FD}"/>
          </ac:spMkLst>
        </pc:spChg>
        <pc:picChg chg="del">
          <ac:chgData name="Helmi Koivumäki" userId="4e76e616-fb46-4415-9615-dbc8dafbdeab" providerId="ADAL" clId="{0BA16852-7DD2-4C54-A7D9-81A1E3100D47}" dt="2024-12-10T16:01:00.075" v="65" actId="478"/>
          <ac:picMkLst>
            <pc:docMk/>
            <pc:sldMk cId="1836359656" sldId="353"/>
            <ac:picMk id="8" creationId="{EEFE7DA8-43BF-3BBD-C79E-2BD88C352662}"/>
          </ac:picMkLst>
        </pc:picChg>
        <pc:picChg chg="add del mod">
          <ac:chgData name="Helmi Koivumäki" userId="4e76e616-fb46-4415-9615-dbc8dafbdeab" providerId="ADAL" clId="{0BA16852-7DD2-4C54-A7D9-81A1E3100D47}" dt="2024-12-10T16:44:52.042" v="566" actId="478"/>
          <ac:picMkLst>
            <pc:docMk/>
            <pc:sldMk cId="1836359656" sldId="353"/>
            <ac:picMk id="1026" creationId="{9BAAADB8-DBA1-6095-F13F-6CE0065116A1}"/>
          </ac:picMkLst>
        </pc:picChg>
        <pc:picChg chg="add del mod">
          <ac:chgData name="Helmi Koivumäki" userId="4e76e616-fb46-4415-9615-dbc8dafbdeab" providerId="ADAL" clId="{0BA16852-7DD2-4C54-A7D9-81A1E3100D47}" dt="2024-12-10T16:03:31.891" v="72" actId="478"/>
          <ac:picMkLst>
            <pc:docMk/>
            <pc:sldMk cId="1836359656" sldId="353"/>
            <ac:picMk id="1028" creationId="{404D6C44-EB44-63DA-2633-AB3C3A936DB7}"/>
          </ac:picMkLst>
        </pc:picChg>
        <pc:picChg chg="add del mod">
          <ac:chgData name="Helmi Koivumäki" userId="4e76e616-fb46-4415-9615-dbc8dafbdeab" providerId="ADAL" clId="{0BA16852-7DD2-4C54-A7D9-81A1E3100D47}" dt="2024-12-10T16:44:53.371" v="567" actId="478"/>
          <ac:picMkLst>
            <pc:docMk/>
            <pc:sldMk cId="1836359656" sldId="353"/>
            <ac:picMk id="1030" creationId="{6EA3401A-3E4F-03E7-308A-40DE748058D1}"/>
          </ac:picMkLst>
        </pc:picChg>
        <pc:picChg chg="add mod">
          <ac:chgData name="Helmi Koivumäki" userId="4e76e616-fb46-4415-9615-dbc8dafbdeab" providerId="ADAL" clId="{0BA16852-7DD2-4C54-A7D9-81A1E3100D47}" dt="2024-12-10T16:46:19" v="569" actId="1076"/>
          <ac:picMkLst>
            <pc:docMk/>
            <pc:sldMk cId="1836359656" sldId="353"/>
            <ac:picMk id="1032" creationId="{B6C9A4BF-4428-B131-5E0C-CD04C4831CA7}"/>
          </ac:picMkLst>
        </pc:picChg>
        <pc:picChg chg="add mod">
          <ac:chgData name="Helmi Koivumäki" userId="4e76e616-fb46-4415-9615-dbc8dafbdeab" providerId="ADAL" clId="{0BA16852-7DD2-4C54-A7D9-81A1E3100D47}" dt="2024-12-10T16:50:14.127" v="583" actId="1076"/>
          <ac:picMkLst>
            <pc:docMk/>
            <pc:sldMk cId="1836359656" sldId="353"/>
            <ac:picMk id="1034" creationId="{490DC433-B93C-0720-C1C5-6F612819DC4E}"/>
          </ac:picMkLst>
        </pc:picChg>
        <pc:picChg chg="add mod">
          <ac:chgData name="Helmi Koivumäki" userId="4e76e616-fb46-4415-9615-dbc8dafbdeab" providerId="ADAL" clId="{0BA16852-7DD2-4C54-A7D9-81A1E3100D47}" dt="2024-12-10T16:50:08.749" v="582" actId="1076"/>
          <ac:picMkLst>
            <pc:docMk/>
            <pc:sldMk cId="1836359656" sldId="353"/>
            <ac:picMk id="1036" creationId="{D613DC41-BA60-69B0-9262-5D87B0D8A109}"/>
          </ac:picMkLst>
        </pc:picChg>
        <pc:picChg chg="del">
          <ac:chgData name="Helmi Koivumäki" userId="4e76e616-fb46-4415-9615-dbc8dafbdeab" providerId="ADAL" clId="{0BA16852-7DD2-4C54-A7D9-81A1E3100D47}" dt="2024-12-10T16:00:56.150" v="62" actId="478"/>
          <ac:picMkLst>
            <pc:docMk/>
            <pc:sldMk cId="1836359656" sldId="353"/>
            <ac:picMk id="5122" creationId="{B96EED03-55BA-2A51-BA07-316C48120B90}"/>
          </ac:picMkLst>
        </pc:picChg>
        <pc:picChg chg="del">
          <ac:chgData name="Helmi Koivumäki" userId="4e76e616-fb46-4415-9615-dbc8dafbdeab" providerId="ADAL" clId="{0BA16852-7DD2-4C54-A7D9-81A1E3100D47}" dt="2024-12-10T16:00:57.380" v="63" actId="478"/>
          <ac:picMkLst>
            <pc:docMk/>
            <pc:sldMk cId="1836359656" sldId="353"/>
            <ac:picMk id="5124" creationId="{32B05694-C2E5-E10A-5152-FDCFC4544101}"/>
          </ac:picMkLst>
        </pc:picChg>
        <pc:picChg chg="del">
          <ac:chgData name="Helmi Koivumäki" userId="4e76e616-fb46-4415-9615-dbc8dafbdeab" providerId="ADAL" clId="{0BA16852-7DD2-4C54-A7D9-81A1E3100D47}" dt="2024-12-10T16:00:58.702" v="64" actId="478"/>
          <ac:picMkLst>
            <pc:docMk/>
            <pc:sldMk cId="1836359656" sldId="353"/>
            <ac:picMk id="5128" creationId="{D364DB41-7061-B5FA-2B00-E6764C753AB6}"/>
          </ac:picMkLst>
        </pc:picChg>
        <pc:picChg chg="del">
          <ac:chgData name="Helmi Koivumäki" userId="4e76e616-fb46-4415-9615-dbc8dafbdeab" providerId="ADAL" clId="{0BA16852-7DD2-4C54-A7D9-81A1E3100D47}" dt="2024-12-10T16:00:54.674" v="59" actId="478"/>
          <ac:picMkLst>
            <pc:docMk/>
            <pc:sldMk cId="1836359656" sldId="353"/>
            <ac:picMk id="5132" creationId="{A3E62C86-C44E-799C-1FAC-7D7B246E6AC7}"/>
          </ac:picMkLst>
        </pc:picChg>
        <pc:picChg chg="del">
          <ac:chgData name="Helmi Koivumäki" userId="4e76e616-fb46-4415-9615-dbc8dafbdeab" providerId="ADAL" clId="{0BA16852-7DD2-4C54-A7D9-81A1E3100D47}" dt="2024-12-10T16:01:01.557" v="66" actId="478"/>
          <ac:picMkLst>
            <pc:docMk/>
            <pc:sldMk cId="1836359656" sldId="353"/>
            <ac:picMk id="5134" creationId="{AEEEFE32-AC2F-5364-C996-FB3484044C14}"/>
          </ac:picMkLst>
        </pc:picChg>
      </pc:sldChg>
      <pc:sldChg chg="addSp modSp add mod modNotesTx">
        <pc:chgData name="Helmi Koivumäki" userId="4e76e616-fb46-4415-9615-dbc8dafbdeab" providerId="ADAL" clId="{0BA16852-7DD2-4C54-A7D9-81A1E3100D47}" dt="2024-12-11T08:32:06.271" v="692" actId="14100"/>
        <pc:sldMkLst>
          <pc:docMk/>
          <pc:sldMk cId="1072599606" sldId="354"/>
        </pc:sldMkLst>
        <pc:spChg chg="add mod">
          <ac:chgData name="Helmi Koivumäki" userId="4e76e616-fb46-4415-9615-dbc8dafbdeab" providerId="ADAL" clId="{0BA16852-7DD2-4C54-A7D9-81A1E3100D47}" dt="2024-12-10T16:38:47.816" v="467" actId="1076"/>
          <ac:spMkLst>
            <pc:docMk/>
            <pc:sldMk cId="1072599606" sldId="354"/>
            <ac:spMk id="2" creationId="{DAB060FC-0D20-157A-6B76-1E052E3F4920}"/>
          </ac:spMkLst>
        </pc:spChg>
        <pc:spChg chg="add mod">
          <ac:chgData name="Helmi Koivumäki" userId="4e76e616-fb46-4415-9615-dbc8dafbdeab" providerId="ADAL" clId="{0BA16852-7DD2-4C54-A7D9-81A1E3100D47}" dt="2024-12-10T16:42:04.336" v="534" actId="113"/>
          <ac:spMkLst>
            <pc:docMk/>
            <pc:sldMk cId="1072599606" sldId="354"/>
            <ac:spMk id="3" creationId="{8009DACF-BE09-7307-9794-65B62F5C0451}"/>
          </ac:spMkLst>
        </pc:spChg>
        <pc:spChg chg="mod">
          <ac:chgData name="Helmi Koivumäki" userId="4e76e616-fb46-4415-9615-dbc8dafbdeab" providerId="ADAL" clId="{0BA16852-7DD2-4C54-A7D9-81A1E3100D47}" dt="2024-12-11T04:31:17.549" v="690" actId="1076"/>
          <ac:spMkLst>
            <pc:docMk/>
            <pc:sldMk cId="1072599606" sldId="354"/>
            <ac:spMk id="4" creationId="{E60F9B3B-7DFA-C436-4E96-D237C332C9C8}"/>
          </ac:spMkLst>
        </pc:spChg>
        <pc:spChg chg="add mod">
          <ac:chgData name="Helmi Koivumäki" userId="4e76e616-fb46-4415-9615-dbc8dafbdeab" providerId="ADAL" clId="{0BA16852-7DD2-4C54-A7D9-81A1E3100D47}" dt="2024-12-10T16:42:24.659" v="543" actId="1035"/>
          <ac:spMkLst>
            <pc:docMk/>
            <pc:sldMk cId="1072599606" sldId="354"/>
            <ac:spMk id="6" creationId="{2A6EB68B-43AA-E1AC-A774-C3BCAC8A3F3C}"/>
          </ac:spMkLst>
        </pc:spChg>
        <pc:spChg chg="add mod">
          <ac:chgData name="Helmi Koivumäki" userId="4e76e616-fb46-4415-9615-dbc8dafbdeab" providerId="ADAL" clId="{0BA16852-7DD2-4C54-A7D9-81A1E3100D47}" dt="2024-12-10T16:43:02.836" v="559" actId="1038"/>
          <ac:spMkLst>
            <pc:docMk/>
            <pc:sldMk cId="1072599606" sldId="354"/>
            <ac:spMk id="7" creationId="{E090320E-B530-C2A8-6E44-CC76FADCD857}"/>
          </ac:spMkLst>
        </pc:spChg>
        <pc:spChg chg="add mod">
          <ac:chgData name="Helmi Koivumäki" userId="4e76e616-fb46-4415-9615-dbc8dafbdeab" providerId="ADAL" clId="{0BA16852-7DD2-4C54-A7D9-81A1E3100D47}" dt="2024-12-10T16:41:37.916" v="509" actId="1076"/>
          <ac:spMkLst>
            <pc:docMk/>
            <pc:sldMk cId="1072599606" sldId="354"/>
            <ac:spMk id="8" creationId="{F777E110-994B-0BE2-A154-5B7ED9B61292}"/>
          </ac:spMkLst>
        </pc:spChg>
        <pc:spChg chg="mod">
          <ac:chgData name="Helmi Koivumäki" userId="4e76e616-fb46-4415-9615-dbc8dafbdeab" providerId="ADAL" clId="{0BA16852-7DD2-4C54-A7D9-81A1E3100D47}" dt="2024-12-10T16:04:16.686" v="100" actId="1076"/>
          <ac:spMkLst>
            <pc:docMk/>
            <pc:sldMk cId="1072599606" sldId="354"/>
            <ac:spMk id="9" creationId="{E4543D23-A29E-8F5D-5335-B76018873DAF}"/>
          </ac:spMkLst>
        </pc:spChg>
        <pc:spChg chg="add mod">
          <ac:chgData name="Helmi Koivumäki" userId="4e76e616-fb46-4415-9615-dbc8dafbdeab" providerId="ADAL" clId="{0BA16852-7DD2-4C54-A7D9-81A1E3100D47}" dt="2024-12-10T16:42:08.006" v="535" actId="113"/>
          <ac:spMkLst>
            <pc:docMk/>
            <pc:sldMk cId="1072599606" sldId="354"/>
            <ac:spMk id="10" creationId="{B922E993-C33B-DA76-2BF4-7F8E968B5772}"/>
          </ac:spMkLst>
        </pc:spChg>
        <pc:spChg chg="add mod">
          <ac:chgData name="Helmi Koivumäki" userId="4e76e616-fb46-4415-9615-dbc8dafbdeab" providerId="ADAL" clId="{0BA16852-7DD2-4C54-A7D9-81A1E3100D47}" dt="2024-12-10T16:42:16.596" v="537" actId="113"/>
          <ac:spMkLst>
            <pc:docMk/>
            <pc:sldMk cId="1072599606" sldId="354"/>
            <ac:spMk id="11" creationId="{C6641695-ACAE-C55F-0D15-B42B57296165}"/>
          </ac:spMkLst>
        </pc:spChg>
        <pc:spChg chg="add mod">
          <ac:chgData name="Helmi Koivumäki" userId="4e76e616-fb46-4415-9615-dbc8dafbdeab" providerId="ADAL" clId="{0BA16852-7DD2-4C54-A7D9-81A1E3100D47}" dt="2024-12-10T16:41:09.001" v="504" actId="1076"/>
          <ac:spMkLst>
            <pc:docMk/>
            <pc:sldMk cId="1072599606" sldId="354"/>
            <ac:spMk id="12" creationId="{01065FE9-FD66-3D02-A5FC-2C05D9E66BE5}"/>
          </ac:spMkLst>
        </pc:spChg>
        <pc:spChg chg="add mod">
          <ac:chgData name="Helmi Koivumäki" userId="4e76e616-fb46-4415-9615-dbc8dafbdeab" providerId="ADAL" clId="{0BA16852-7DD2-4C54-A7D9-81A1E3100D47}" dt="2024-12-10T16:42:10.940" v="536" actId="113"/>
          <ac:spMkLst>
            <pc:docMk/>
            <pc:sldMk cId="1072599606" sldId="354"/>
            <ac:spMk id="13" creationId="{BBD76C74-7340-CE93-D3B3-8B224BD0E2A2}"/>
          </ac:spMkLst>
        </pc:spChg>
        <pc:spChg chg="add mod">
          <ac:chgData name="Helmi Koivumäki" userId="4e76e616-fb46-4415-9615-dbc8dafbdeab" providerId="ADAL" clId="{0BA16852-7DD2-4C54-A7D9-81A1E3100D47}" dt="2024-12-10T16:40:56.081" v="502" actId="114"/>
          <ac:spMkLst>
            <pc:docMk/>
            <pc:sldMk cId="1072599606" sldId="354"/>
            <ac:spMk id="14" creationId="{ABDEF31F-841C-4A25-F942-5C1147158975}"/>
          </ac:spMkLst>
        </pc:spChg>
        <pc:picChg chg="mod">
          <ac:chgData name="Helmi Koivumäki" userId="4e76e616-fb46-4415-9615-dbc8dafbdeab" providerId="ADAL" clId="{0BA16852-7DD2-4C54-A7D9-81A1E3100D47}" dt="2024-12-11T08:32:06.271" v="692" actId="14100"/>
          <ac:picMkLst>
            <pc:docMk/>
            <pc:sldMk cId="1072599606" sldId="354"/>
            <ac:picMk id="1026" creationId="{4646D3FE-5306-9EC5-C6F1-9FCCA3D1D6D0}"/>
          </ac:picMkLst>
        </pc:picChg>
        <pc:picChg chg="mod">
          <ac:chgData name="Helmi Koivumäki" userId="4e76e616-fb46-4415-9615-dbc8dafbdeab" providerId="ADAL" clId="{0BA16852-7DD2-4C54-A7D9-81A1E3100D47}" dt="2024-12-10T16:38:42.231" v="465" actId="1076"/>
          <ac:picMkLst>
            <pc:docMk/>
            <pc:sldMk cId="1072599606" sldId="354"/>
            <ac:picMk id="1030" creationId="{08155701-6A86-0081-31A6-F02929C7EAC6}"/>
          </ac:picMkLst>
        </pc:picChg>
        <pc:picChg chg="add mod">
          <ac:chgData name="Helmi Koivumäki" userId="4e76e616-fb46-4415-9615-dbc8dafbdeab" providerId="ADAL" clId="{0BA16852-7DD2-4C54-A7D9-81A1E3100D47}" dt="2024-12-10T16:15:51.136" v="194" actId="1076"/>
          <ac:picMkLst>
            <pc:docMk/>
            <pc:sldMk cId="1072599606" sldId="354"/>
            <ac:picMk id="2050" creationId="{B03A8D50-FFA3-3E89-3A38-B08997E79E01}"/>
          </ac:picMkLst>
        </pc:picChg>
        <pc:picChg chg="add mod">
          <ac:chgData name="Helmi Koivumäki" userId="4e76e616-fb46-4415-9615-dbc8dafbdeab" providerId="ADAL" clId="{0BA16852-7DD2-4C54-A7D9-81A1E3100D47}" dt="2024-12-10T16:41:50.936" v="528" actId="1035"/>
          <ac:picMkLst>
            <pc:docMk/>
            <pc:sldMk cId="1072599606" sldId="354"/>
            <ac:picMk id="2052" creationId="{D6D03DC9-81B1-82DA-1612-4011E1FDD2FC}"/>
          </ac:picMkLst>
        </pc:picChg>
        <pc:picChg chg="add mod">
          <ac:chgData name="Helmi Koivumäki" userId="4e76e616-fb46-4415-9615-dbc8dafbdeab" providerId="ADAL" clId="{0BA16852-7DD2-4C54-A7D9-81A1E3100D47}" dt="2024-12-10T16:41:47.939" v="521" actId="1035"/>
          <ac:picMkLst>
            <pc:docMk/>
            <pc:sldMk cId="1072599606" sldId="354"/>
            <ac:picMk id="2054" creationId="{6ADE8A9A-807F-1ED6-9184-75D76AAE36F8}"/>
          </ac:picMkLst>
        </pc:picChg>
        <pc:picChg chg="add mod">
          <ac:chgData name="Helmi Koivumäki" userId="4e76e616-fb46-4415-9615-dbc8dafbdeab" providerId="ADAL" clId="{0BA16852-7DD2-4C54-A7D9-81A1E3100D47}" dt="2024-12-10T16:41:04.854" v="503" actId="1076"/>
          <ac:picMkLst>
            <pc:docMk/>
            <pc:sldMk cId="1072599606" sldId="354"/>
            <ac:picMk id="2056" creationId="{4738C357-F68A-5043-A4B0-4795BD88041F}"/>
          </ac:picMkLst>
        </pc:picChg>
        <pc:picChg chg="add mod">
          <ac:chgData name="Helmi Koivumäki" userId="4e76e616-fb46-4415-9615-dbc8dafbdeab" providerId="ADAL" clId="{0BA16852-7DD2-4C54-A7D9-81A1E3100D47}" dt="2024-12-10T16:39:58.134" v="495" actId="1076"/>
          <ac:picMkLst>
            <pc:docMk/>
            <pc:sldMk cId="1072599606" sldId="354"/>
            <ac:picMk id="2058" creationId="{8CCCAB4F-FC50-3A6E-921A-C1D4DE34A68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49-47F4-AB4C-32478E8D37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49-47F4-AB4C-32478E8D37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49-47F4-AB4C-32478E8D37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49-47F4-AB4C-32478E8D37CC}"/>
              </c:ext>
            </c:extLst>
          </c:dPt>
          <c:cat>
            <c:strRef>
              <c:f>Taul1!$A$2:$A$5</c:f>
              <c:strCache>
                <c:ptCount val="4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D-4B79-AE1E-777528832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ED6E73E-6C29-496E-8D4E-182EDA88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B35B79-5606-4063-A737-CA6B7D99E5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6EEC-C5FC-42E7-AFC8-B1E9B4FFF73F}" type="datetime1">
              <a:rPr lang="fi-FI" smtClean="0"/>
              <a:t>11.12.2024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C24D5D-8B94-473C-8600-472883028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D684069-935E-475F-B44E-A6A89C2D23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7E67-D082-4A92-9EDB-AAB18A1BF5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454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DBDE-5754-4711-9B13-95F7A7F88D0A}" type="datetime1">
              <a:rPr lang="fi-FI" smtClean="0"/>
              <a:pPr/>
              <a:t>11.12.2024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2E0407-935A-438B-AF66-28803EDE65A9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0795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69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8E17-E86B-4918-AC6E-373CA9D866B1}" type="slidenum">
              <a:rPr kumimoji="0" lang="fi-FI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5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28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70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C9C81-4446-EA60-DD69-BD76B52B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0593697-93B8-94DC-232B-7E772D1BB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80807D1-2988-5D7E-C7B7-AA16781D3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FAEC23-5DFE-C855-6DCF-E7897BD0E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80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FF62-BB60-CAFF-EA20-8E0D0B536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9F9B5BD-3FD8-5A7D-2B9B-B1FD2296F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7ECF7C5-10B4-ADEE-EF30-36F7CF0EF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73A69-715C-8607-4C72-5FA446F0F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3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5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03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2E0407-935A-438B-AF66-28803EDE65A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35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7F47124D-D927-400B-B59C-CEDBD507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D6ADF6CE-9ECB-46C3-934F-B81BC2BE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rtlCol="0" anchor="b">
            <a:norm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z="4400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62DF7C0A-1B3B-401D-A625-E7F87B1DFE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0" y="3013206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ADA6D2C5-E6A9-4A27-AE58-9CEDCFCB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10000"/>
              </a:lnSpc>
            </a:pPr>
            <a:r>
              <a:rPr lang="fi-FI" sz="2200" noProof="0">
                <a:solidFill>
                  <a:schemeClr val="tx2"/>
                </a:solidFill>
                <a:cs typeface="Segoe UI Semilight" panose="020B0402040204020203" pitchFamily="34" charset="0"/>
              </a:rPr>
              <a:t>Muokkaa alaotsikon perustyyliä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7B147A7F-B058-475D-BA3A-E1807E37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3 -sarak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5EDB5FC-CA7C-4369-A121-67C4C93A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79814F19-D3DA-42AB-AAD4-22D54FE3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126634-B312-428E-8F30-17C18904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2" name="Päivämäärän paikkamerkki 5">
            <a:extLst>
              <a:ext uri="{FF2B5EF4-FFF2-40B4-BE49-F238E27FC236}">
                <a16:creationId xmlns:a16="http://schemas.microsoft.com/office/drawing/2014/main" id="{1AC832B9-3155-477F-89D0-A1708364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fi-FI" noProof="0"/>
              <a:t>20XX</a:t>
            </a:r>
          </a:p>
        </p:txBody>
      </p:sp>
      <p:sp>
        <p:nvSpPr>
          <p:cNvPr id="13" name="Alatunnisteen paikkamerkki 6">
            <a:extLst>
              <a:ext uri="{FF2B5EF4-FFF2-40B4-BE49-F238E27FC236}">
                <a16:creationId xmlns:a16="http://schemas.microsoft.com/office/drawing/2014/main" id="{7801D982-FEE5-4484-AD95-86DEE2E5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4" name="Dian numeron paikkamerkki 7">
            <a:extLst>
              <a:ext uri="{FF2B5EF4-FFF2-40B4-BE49-F238E27FC236}">
                <a16:creationId xmlns:a16="http://schemas.microsoft.com/office/drawing/2014/main" id="{5F932331-BB94-49D3-9E40-67111663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fi-FI" noProof="0" smtClean="0"/>
              <a:pPr>
                <a:defRPr/>
              </a:pPr>
              <a:t>‹#›</a:t>
            </a:fld>
            <a:endParaRPr lang="fi-FI" noProof="0"/>
          </a:p>
        </p:txBody>
      </p:sp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653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7" name="Tekstin paikkamerkki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265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1" name="Tekstin paikkamerkki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926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2" name="Tekstin paikkamerkki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987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3" name="Tekstin paikkamerkki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3617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229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s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887E59D-6BE5-4CB5-B3B3-BAF69EF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688598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1D13BFBD-7478-4683-BA2C-E7BFC660B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B3FF916-2B4D-4DC1-AD98-AF8F2EFD4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480B3D3-8262-4D62-8B77-51C5FF58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kstin paikkamerkki 27">
            <a:extLst>
              <a:ext uri="{FF2B5EF4-FFF2-40B4-BE49-F238E27FC236}">
                <a16:creationId xmlns:a16="http://schemas.microsoft.com/office/drawing/2014/main" id="{D44A1B8E-1071-45A0-8A94-0AA7F201E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49" y="3412114"/>
            <a:ext cx="4952681" cy="2750307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7" name="Päivämäärän paikkamerkki 5">
            <a:extLst>
              <a:ext uri="{FF2B5EF4-FFF2-40B4-BE49-F238E27FC236}">
                <a16:creationId xmlns:a16="http://schemas.microsoft.com/office/drawing/2014/main" id="{DF6FCAD9-068D-41D9-A5F4-E22F2D28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fi-FI" noProof="0"/>
              <a:t>20XX</a:t>
            </a:r>
          </a:p>
        </p:txBody>
      </p:sp>
      <p:sp>
        <p:nvSpPr>
          <p:cNvPr id="24" name="Kuvan paikkamerkki 20">
            <a:extLst>
              <a:ext uri="{FF2B5EF4-FFF2-40B4-BE49-F238E27FC236}">
                <a16:creationId xmlns:a16="http://schemas.microsoft.com/office/drawing/2014/main" id="{0402EFB4-17A2-4345-82DA-89EF34B5E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1801" y="380991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5" name="Kuvan paikkamerkki 20">
            <a:extLst>
              <a:ext uri="{FF2B5EF4-FFF2-40B4-BE49-F238E27FC236}">
                <a16:creationId xmlns:a16="http://schemas.microsoft.com/office/drawing/2014/main" id="{EC3DFC6E-6D3D-48C3-BD9E-33878CD86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1800" y="2376797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6" name="Kuvan paikkamerkki 20">
            <a:extLst>
              <a:ext uri="{FF2B5EF4-FFF2-40B4-BE49-F238E27FC236}">
                <a16:creationId xmlns:a16="http://schemas.microsoft.com/office/drawing/2014/main" id="{7EC41F32-B997-4949-A553-260965B03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1800" y="4379170"/>
            <a:ext cx="4856144" cy="192541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8" name="Alatunnisteen paikkamerkki 6">
            <a:extLst>
              <a:ext uri="{FF2B5EF4-FFF2-40B4-BE49-F238E27FC236}">
                <a16:creationId xmlns:a16="http://schemas.microsoft.com/office/drawing/2014/main" id="{3E86EC02-7D1A-4CB3-B376-1044BEF4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27648"/>
            <a:ext cx="3810000" cy="365125"/>
          </a:xfrm>
        </p:spPr>
        <p:txBody>
          <a:bodyPr rtlCol="0"/>
          <a:lstStyle>
            <a:lvl1pPr algn="l">
              <a:defRPr baseline="0"/>
            </a:lvl1pPr>
          </a:lstStyle>
          <a:p>
            <a:pPr rtl="0"/>
            <a:r>
              <a:rPr lang="fi-FI" noProof="0">
                <a:solidFill>
                  <a:prstClr val="white">
                    <a:alpha val="60000"/>
                  </a:prstClr>
                </a:solidFill>
              </a:rPr>
              <a:t>Esityksen otsikko</a:t>
            </a:r>
          </a:p>
        </p:txBody>
      </p:sp>
      <p:sp>
        <p:nvSpPr>
          <p:cNvPr id="19" name="Dian numeron paikkamerkki 7">
            <a:extLst>
              <a:ext uri="{FF2B5EF4-FFF2-40B4-BE49-F238E27FC236}">
                <a16:creationId xmlns:a16="http://schemas.microsoft.com/office/drawing/2014/main" id="{F1ABD226-6012-4821-BD32-E8E6EB95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hdanto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CC836EA2-D914-4028-95BF-1B97B17FE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5BDFAD1-E970-4A5F-98F7-D42CA9DFB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53E32FB-4A5F-4D36-A227-CF26EBF0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fi-FI" noProof="0">
                <a:solidFill>
                  <a:schemeClr val="bg1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9" name="Kuvan paikkamerkki 17">
            <a:extLst>
              <a:ext uri="{FF2B5EF4-FFF2-40B4-BE49-F238E27FC236}">
                <a16:creationId xmlns:a16="http://schemas.microsoft.com/office/drawing/2014/main" id="{9DA8CA5C-5748-45EE-B537-5A44A3BFC6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6196013" cy="460287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5015D873-DDCC-44AF-AE80-703ED88AE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718" y="327025"/>
            <a:ext cx="5073194" cy="394998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4" name="Päivämäärän paikkamerkki 6">
            <a:extLst>
              <a:ext uri="{FF2B5EF4-FFF2-40B4-BE49-F238E27FC236}">
                <a16:creationId xmlns:a16="http://schemas.microsoft.com/office/drawing/2014/main" id="{16E99B66-5BC0-4B16-807E-B513E327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20XX</a:t>
            </a:r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086E91BF-4612-41A6-9A9F-AA6236BF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otsikko</a:t>
            </a:r>
          </a:p>
        </p:txBody>
      </p:sp>
      <p:sp>
        <p:nvSpPr>
          <p:cNvPr id="16" name="Dian numeron paikkamerkki 8">
            <a:extLst>
              <a:ext uri="{FF2B5EF4-FFF2-40B4-BE49-F238E27FC236}">
                <a16:creationId xmlns:a16="http://schemas.microsoft.com/office/drawing/2014/main" id="{F65A627F-E36A-460F-AD3C-7B63B500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vaihto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C50B4F7D-E398-40AA-9F3C-F3D59A3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0388EFA-705D-45DA-BB3E-901ED20A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B0C378B-9DA9-4513-BF84-7422A1A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B924BE58-42FE-46C1-9582-9E08FAFE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4633913" cy="2913063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2A2724A1-1A21-49B5-9057-269BD5D6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 ja taulukko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B34C7413-1C75-42B7-9BFD-E0E14118F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301FDE2-61AF-4DEB-BF43-3694E008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88D0D73E-DE18-4A23-B6FB-5182A78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bg1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15" name="Päivämäärän paikkamerkki 6">
            <a:extLst>
              <a:ext uri="{FF2B5EF4-FFF2-40B4-BE49-F238E27FC236}">
                <a16:creationId xmlns:a16="http://schemas.microsoft.com/office/drawing/2014/main" id="{BDED38F6-34C9-4DB4-9BBF-DEBC412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fi-FI" noProof="0"/>
              <a:t>20XX</a:t>
            </a:r>
          </a:p>
        </p:txBody>
      </p:sp>
      <p:sp>
        <p:nvSpPr>
          <p:cNvPr id="16" name="Alatunnisteen paikkamerkki 7">
            <a:extLst>
              <a:ext uri="{FF2B5EF4-FFF2-40B4-BE49-F238E27FC236}">
                <a16:creationId xmlns:a16="http://schemas.microsoft.com/office/drawing/2014/main" id="{FBD13A29-DF90-4047-B6E5-DFA75D6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7" name="Dian numeron paikkamerkki 8">
            <a:extLst>
              <a:ext uri="{FF2B5EF4-FFF2-40B4-BE49-F238E27FC236}">
                <a16:creationId xmlns:a16="http://schemas.microsoft.com/office/drawing/2014/main" id="{DD0AF7D0-41AD-41E1-84B0-436A90E2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fi-FI" noProof="0" smtClean="0"/>
              <a:pPr>
                <a:defRPr/>
              </a:pPr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23">
            <a:extLst>
              <a:ext uri="{FF2B5EF4-FFF2-40B4-BE49-F238E27FC236}">
                <a16:creationId xmlns:a16="http://schemas.microsoft.com/office/drawing/2014/main" id="{2580089F-49C9-440C-8318-24576EE00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0DEEF06-129C-4E9F-BB08-1F653A08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FBDB-1B30-4054-9EAE-3085105D6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275" y="865762"/>
            <a:ext cx="10198776" cy="4056968"/>
          </a:xfrm>
        </p:spPr>
        <p:txBody>
          <a:bodyPr rtlCol="0" anchor="b"/>
          <a:lstStyle>
            <a:lvl1pPr algn="ctr">
              <a:lnSpc>
                <a:spcPct val="110000"/>
              </a:lnSpc>
              <a:spcBef>
                <a:spcPts val="1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0F34EB02-AC27-416D-A53F-77F9841B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5101548"/>
            <a:ext cx="9781327" cy="5029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rtl="0">
              <a:lnSpc>
                <a:spcPct val="110000"/>
              </a:lnSpc>
            </a:pPr>
            <a:r>
              <a:rPr lang="fi-FI" sz="220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light" panose="020B0402040204020203" pitchFamily="34" charset="0"/>
              </a:rPr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imi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2798F9B1-9C80-43D7-9EEB-62368C6E4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B19F8183-B975-40ED-AF54-2E47480E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5F15006B-9319-46AF-AE0D-7BBBA5A5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9001"/>
            <a:ext cx="10348147" cy="1388631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bg1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21" name="Päivämäärän paikkamerkki 5">
            <a:extLst>
              <a:ext uri="{FF2B5EF4-FFF2-40B4-BE49-F238E27FC236}">
                <a16:creationId xmlns:a16="http://schemas.microsoft.com/office/drawing/2014/main" id="{EF966BF4-C741-471C-BD3E-40536108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fi-FI" noProof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22" name="Alatunnisteen paikkamerkki 6">
            <a:extLst>
              <a:ext uri="{FF2B5EF4-FFF2-40B4-BE49-F238E27FC236}">
                <a16:creationId xmlns:a16="http://schemas.microsoft.com/office/drawing/2014/main" id="{E4052D32-8B32-4C10-8FF9-3CC40E7F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Esityksen otsikko</a:t>
            </a:r>
          </a:p>
        </p:txBody>
      </p:sp>
      <p:sp>
        <p:nvSpPr>
          <p:cNvPr id="23" name="Dian numeron paikkamerkki 7">
            <a:extLst>
              <a:ext uri="{FF2B5EF4-FFF2-40B4-BE49-F238E27FC236}">
                <a16:creationId xmlns:a16="http://schemas.microsoft.com/office/drawing/2014/main" id="{423F6085-8F80-41B9-9BA1-8719DDB0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452533-4333-455C-A755-FD0DB69511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2113" y="217488"/>
            <a:ext cx="11407775" cy="434498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noProof="0"/>
              <a:t>Lisää sisältöä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kajana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>
            <a:extLst>
              <a:ext uri="{FF2B5EF4-FFF2-40B4-BE49-F238E27FC236}">
                <a16:creationId xmlns:a16="http://schemas.microsoft.com/office/drawing/2014/main" id="{98EB1B99-4A44-424D-960B-E39E95E47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3122"/>
            <a:ext cx="12188952" cy="229487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1C4B9F2D-4BC8-49AA-AF37-3F0C8E5A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32326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59607F4D-1EB7-4A8D-BDBE-3FBD59A5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1785"/>
            <a:ext cx="10348147" cy="157260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bg1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sp>
        <p:nvSpPr>
          <p:cNvPr id="29" name="Päivämäärän paikkamerkki 5">
            <a:extLst>
              <a:ext uri="{FF2B5EF4-FFF2-40B4-BE49-F238E27FC236}">
                <a16:creationId xmlns:a16="http://schemas.microsoft.com/office/drawing/2014/main" id="{D059A74B-DC70-4E6A-8B79-92049E9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fi-FI" noProof="0">
                <a:solidFill>
                  <a:prstClr val="white">
                    <a:alpha val="60000"/>
                  </a:prstClr>
                </a:solidFill>
              </a:rPr>
              <a:t>20XX</a:t>
            </a:r>
          </a:p>
        </p:txBody>
      </p:sp>
      <p:sp>
        <p:nvSpPr>
          <p:cNvPr id="30" name="Alatunnisteen paikkamerkki 6">
            <a:extLst>
              <a:ext uri="{FF2B5EF4-FFF2-40B4-BE49-F238E27FC236}">
                <a16:creationId xmlns:a16="http://schemas.microsoft.com/office/drawing/2014/main" id="{60A3B447-230B-4641-9E61-C6AFA8AD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0" i="0" u="none" strike="noStrike" kern="1200" cap="none" spc="0" normalizeH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Esityksen otsikko</a:t>
            </a:r>
          </a:p>
        </p:txBody>
      </p:sp>
      <p:sp>
        <p:nvSpPr>
          <p:cNvPr id="31" name="Dian numeron paikkamerkki 7">
            <a:extLst>
              <a:ext uri="{FF2B5EF4-FFF2-40B4-BE49-F238E27FC236}">
                <a16:creationId xmlns:a16="http://schemas.microsoft.com/office/drawing/2014/main" id="{D891FDCC-CEC5-46EA-83E5-AF231641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112BDF-BBAF-4198-8203-F269CA203E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209550"/>
            <a:ext cx="10013950" cy="414337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sisältöä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2 -sarak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DFDE745-8E05-475F-BC08-E9B8B01E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D4AB668B-5364-48F5-8E6A-67B8A330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fi-FI" spc="120" noProof="0">
                <a:solidFill>
                  <a:schemeClr val="tx2"/>
                </a:solidFill>
                <a:cs typeface="Posterama" panose="020B0504020200020000" pitchFamily="34" charset="0"/>
              </a:rPr>
              <a:t>Muokkaa ots. perustyyl. napsautt.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DCD62CE-FD0C-47C1-94CE-C2F8B5AA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400F5829-71BC-4CC0-A88E-2D9B5D18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288" y="1719628"/>
            <a:ext cx="4307865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FD2F63FE-D5D7-44B0-B72C-D45AA6EE1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2900" y="2332649"/>
            <a:ext cx="4306888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7" name="Tekstin paikkamerkki 15">
            <a:extLst>
              <a:ext uri="{FF2B5EF4-FFF2-40B4-BE49-F238E27FC236}">
                <a16:creationId xmlns:a16="http://schemas.microsoft.com/office/drawing/2014/main" id="{E0314D87-B4EE-460E-B18F-73BD13911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6350" y="1719628"/>
            <a:ext cx="4307865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C6020A13-A1EE-4B0D-9E98-DEC8824C5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6838" y="2332649"/>
            <a:ext cx="4306888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2" name="Päivämäärän paikkamerkki 5">
            <a:extLst>
              <a:ext uri="{FF2B5EF4-FFF2-40B4-BE49-F238E27FC236}">
                <a16:creationId xmlns:a16="http://schemas.microsoft.com/office/drawing/2014/main" id="{DB65338A-C6F0-4F28-B7EA-064B872F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fi-FI" noProof="0"/>
              <a:t>20XX</a:t>
            </a:r>
          </a:p>
        </p:txBody>
      </p:sp>
      <p:sp>
        <p:nvSpPr>
          <p:cNvPr id="13" name="Alatunnisteen paikkamerkki 6">
            <a:extLst>
              <a:ext uri="{FF2B5EF4-FFF2-40B4-BE49-F238E27FC236}">
                <a16:creationId xmlns:a16="http://schemas.microsoft.com/office/drawing/2014/main" id="{5743896B-BFE2-4F6B-B431-CF4B29CD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14" name="Dian numeron paikkamerkki 7">
            <a:extLst>
              <a:ext uri="{FF2B5EF4-FFF2-40B4-BE49-F238E27FC236}">
                <a16:creationId xmlns:a16="http://schemas.microsoft.com/office/drawing/2014/main" id="{1F6558AB-F8E9-4605-A5ED-FE3F46A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>
              <a:defRPr/>
            </a:pPr>
            <a:fld id="{73B850FF-6169-4056-8077-06FFA93A5366}" type="slidenum">
              <a:rPr lang="fi-FI" noProof="0" smtClean="0"/>
              <a:pPr>
                <a:defRPr/>
              </a:pPr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fld id="{73B850FF-6169-4056-8077-06FFA93A536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yx.jyu.fi/handle/123456789/760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hyperlink" Target="https://jyx.jyu.fi/handle/123456789/87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dass Fictional Character Fan Casting for Best &amp; Worst of Fictional  Characters | myCast - Fan Casting Your Favorite Stories">
            <a:extLst>
              <a:ext uri="{FF2B5EF4-FFF2-40B4-BE49-F238E27FC236}">
                <a16:creationId xmlns:a16="http://schemas.microsoft.com/office/drawing/2014/main" id="{D662190E-ED78-D8FE-DD35-759FD9D64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924"/>
          <a:stretch/>
        </p:blipFill>
        <p:spPr bwMode="auto">
          <a:xfrm>
            <a:off x="15875" y="3638678"/>
            <a:ext cx="4870450" cy="32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B65328AD-CECC-6FE3-FD51-2671CF9C0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740230"/>
            <a:ext cx="9601200" cy="1534297"/>
          </a:xfrm>
        </p:spPr>
        <p:txBody>
          <a:bodyPr/>
          <a:lstStyle/>
          <a:p>
            <a:r>
              <a:rPr lang="fi-FI"/>
              <a:t>Henkilöhahmot</a:t>
            </a:r>
          </a:p>
        </p:txBody>
      </p:sp>
      <p:pic>
        <p:nvPicPr>
          <p:cNvPr id="1032" name="Picture 8" descr="Badass Fictional Character Fan Casting for Best &amp; Worst of Fictional  Characters | myCast - Fan Casting Your Favorite Stories">
            <a:extLst>
              <a:ext uri="{FF2B5EF4-FFF2-40B4-BE49-F238E27FC236}">
                <a16:creationId xmlns:a16="http://schemas.microsoft.com/office/drawing/2014/main" id="{C8EF3260-9946-3921-C351-A67F81154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3"/>
          <a:stretch/>
        </p:blipFill>
        <p:spPr bwMode="auto">
          <a:xfrm>
            <a:off x="4870450" y="3638678"/>
            <a:ext cx="4870450" cy="32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Best &amp; Worst Of Fictional Characters Fan Casting on myCast">
            <a:extLst>
              <a:ext uri="{FF2B5EF4-FFF2-40B4-BE49-F238E27FC236}">
                <a16:creationId xmlns:a16="http://schemas.microsoft.com/office/drawing/2014/main" id="{1A8964EF-F161-2E11-77B6-E32D5674B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6" r="49789" b="51463"/>
          <a:stretch/>
        </p:blipFill>
        <p:spPr bwMode="auto">
          <a:xfrm>
            <a:off x="9740900" y="3528758"/>
            <a:ext cx="2451100" cy="34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7BDCFE24-4073-46C8-8929-7FA131F9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30" y="317195"/>
            <a:ext cx="7761513" cy="2792986"/>
          </a:xfrm>
        </p:spPr>
        <p:txBody>
          <a:bodyPr rtlCol="0">
            <a:normAutofit/>
          </a:bodyPr>
          <a:lstStyle/>
          <a:p>
            <a:pPr rtl="0"/>
            <a:r>
              <a:rPr lang="fi-FI"/>
              <a:t>Henkilöhahmo</a:t>
            </a:r>
            <a:br>
              <a:rPr lang="fi-FI"/>
            </a:br>
            <a:r>
              <a:rPr lang="fi-FI" sz="2400"/>
              <a:t>= fiktiivinen hahmo, jonka ulkomuotoa, ajatuksia ja toimintaa kuvataan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26AC250E-B97F-49DA-B8EC-0916B661E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8830" y="2066201"/>
            <a:ext cx="4307865" cy="554038"/>
          </a:xfrm>
        </p:spPr>
        <p:txBody>
          <a:bodyPr rtlCol="0"/>
          <a:lstStyle/>
          <a:p>
            <a:pPr rtl="0"/>
            <a:r>
              <a:rPr lang="fi-FI">
                <a:solidFill>
                  <a:schemeClr val="accent1"/>
                </a:solidFill>
              </a:rPr>
              <a:t>Päähenkilö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68F70A53-C627-4476-8714-26F92C96C9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3514" y="2468575"/>
            <a:ext cx="4438495" cy="1669881"/>
          </a:xfrm>
        </p:spPr>
        <p:txBody>
          <a:bodyPr rtlCol="0">
            <a:normAutofit/>
          </a:bodyPr>
          <a:lstStyle/>
          <a:p>
            <a:pPr rtl="0"/>
            <a:r>
              <a:rPr lang="fi-FI"/>
              <a:t>usein kehittyy ja muuttuu tarinan edetessä</a:t>
            </a:r>
          </a:p>
          <a:p>
            <a:pPr rtl="0"/>
            <a:r>
              <a:rPr lang="fi-FI"/>
              <a:t>on valokeilassa, siitä saadaan eniten tietoa (ulkonäkö, ajatukset, tekemiset)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FBB84385-B5A4-4ABA-AFEB-5D9C3C2447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8003" y="2066201"/>
            <a:ext cx="4307865" cy="554038"/>
          </a:xfrm>
        </p:spPr>
        <p:txBody>
          <a:bodyPr rtlCol="0"/>
          <a:lstStyle/>
          <a:p>
            <a:pPr rtl="0"/>
            <a:r>
              <a:rPr lang="fi-FI">
                <a:solidFill>
                  <a:schemeClr val="accent1"/>
                </a:solidFill>
              </a:rPr>
              <a:t>Sivuhenkilö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A5A8E42B-B016-4F98-8BAF-BD690B1B23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7156" y="2468575"/>
            <a:ext cx="4306888" cy="3529013"/>
          </a:xfrm>
        </p:spPr>
        <p:txBody>
          <a:bodyPr rtlCol="0"/>
          <a:lstStyle/>
          <a:p>
            <a:pPr rtl="0"/>
            <a:r>
              <a:rPr lang="fi-FI"/>
              <a:t>eivät useinkaan kehity tarinan edetessä</a:t>
            </a:r>
          </a:p>
          <a:p>
            <a:pPr rtl="0"/>
            <a:r>
              <a:rPr lang="fi-FI"/>
              <a:t>liittyvät kuitenkin tarinaan ja päähenkilön elämään jollakin tavalla</a:t>
            </a:r>
          </a:p>
          <a:p>
            <a:pPr rtl="0"/>
            <a:r>
              <a:rPr lang="fi-FI"/>
              <a:t>luo ikään kuin taustaa tarinalle, sillä ilman sivuhenkilöitä tarina voi näyttää tyhjältä</a:t>
            </a:r>
          </a:p>
        </p:txBody>
      </p:sp>
      <p:sp>
        <p:nvSpPr>
          <p:cNvPr id="39" name="Dian numeron paikkamerkki 7">
            <a:extLst>
              <a:ext uri="{FF2B5EF4-FFF2-40B4-BE49-F238E27FC236}">
                <a16:creationId xmlns:a16="http://schemas.microsoft.com/office/drawing/2014/main" id="{DCC26F06-B960-4707-9ED1-8EFB4425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fi-FI" smtClean="0"/>
              <a:pPr lvl="0" rtl="0"/>
              <a:t>2</a:t>
            </a:fld>
            <a:endParaRPr lang="fi-FI"/>
          </a:p>
        </p:txBody>
      </p:sp>
      <p:pic>
        <p:nvPicPr>
          <p:cNvPr id="2050" name="Picture 2" descr="Kuka uskaltaa muuttaa klassikkobalettia – ajatuksia Tampere-talossa  nähdystä Joutsenlampi-baletista - Kulttuuritoimitus">
            <a:extLst>
              <a:ext uri="{FF2B5EF4-FFF2-40B4-BE49-F238E27FC236}">
                <a16:creationId xmlns:a16="http://schemas.microsoft.com/office/drawing/2014/main" id="{62A9B4F5-72C2-AB7C-F443-6AF0E072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1" y="4229139"/>
            <a:ext cx="2964009" cy="21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lettiklassikko Joutsenlampi nähdään Tampere-talossa syksyllä kolme kertaa  | Pirkanmaa | Yle">
            <a:extLst>
              <a:ext uri="{FF2B5EF4-FFF2-40B4-BE49-F238E27FC236}">
                <a16:creationId xmlns:a16="http://schemas.microsoft.com/office/drawing/2014/main" id="{F7FEDB1C-21F0-1D18-5708-C72BE4009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10604"/>
          <a:stretch/>
        </p:blipFill>
        <p:spPr bwMode="auto">
          <a:xfrm>
            <a:off x="3449603" y="4222610"/>
            <a:ext cx="3044856" cy="21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8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8208F77-A55A-4B32-A3B6-A4E5287B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/>
              <a:t>Hahmojen erittelyä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E1FC77F-A906-47E6-8FEE-F2660C93C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265" y="1562179"/>
            <a:ext cx="2773987" cy="1078002"/>
          </a:xfrm>
        </p:spPr>
        <p:txBody>
          <a:bodyPr rtlCol="0">
            <a:normAutofit/>
          </a:bodyPr>
          <a:lstStyle/>
          <a:p>
            <a:pPr rtl="0"/>
            <a:r>
              <a:rPr lang="fi-FI" sz="2000">
                <a:solidFill>
                  <a:schemeClr val="accent1"/>
                </a:solidFill>
              </a:rPr>
              <a:t>Yksi- tai kaksiulotteinen, ”litteä” hahmo (</a:t>
            </a:r>
            <a:r>
              <a:rPr lang="fi-FI" sz="2000" i="1">
                <a:solidFill>
                  <a:schemeClr val="accent1"/>
                </a:solidFill>
              </a:rPr>
              <a:t>flat</a:t>
            </a:r>
            <a:r>
              <a:rPr lang="fi-FI" sz="20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54989AE-2F43-40A0-A83E-0C9A65454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9465" y="2609872"/>
            <a:ext cx="3299434" cy="3529013"/>
          </a:xfrm>
        </p:spPr>
        <p:txBody>
          <a:bodyPr rtlCol="0"/>
          <a:lstStyle/>
          <a:p>
            <a:pPr lvl="0" rtl="0"/>
            <a:r>
              <a:rPr lang="fi-FI"/>
              <a:t>hahmoa kuvataan niukasti, kuvauksesta puuttuu syvyys ja elävyys</a:t>
            </a:r>
          </a:p>
          <a:p>
            <a:pPr lvl="0" rtl="0"/>
            <a:r>
              <a:rPr lang="fi-FI"/>
              <a:t>hahmolla vain vähän ominaisuuksia</a:t>
            </a:r>
          </a:p>
          <a:p>
            <a:pPr lvl="0" rtl="0"/>
            <a:r>
              <a:rPr lang="fi-FI"/>
              <a:t>hahmo ei yleensä kehity tarinan aikana               (</a:t>
            </a:r>
            <a:r>
              <a:rPr lang="fi-FI" i="1"/>
              <a:t>static character</a:t>
            </a:r>
            <a:r>
              <a:rPr lang="fi-FI"/>
              <a:t>)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4ACD746-D20C-4EAB-8816-514B0F560B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9169" y="2640181"/>
            <a:ext cx="3299434" cy="3529013"/>
          </a:xfrm>
        </p:spPr>
        <p:txBody>
          <a:bodyPr rtlCol="0"/>
          <a:lstStyle/>
          <a:p>
            <a:pPr rtl="0"/>
            <a:r>
              <a:rPr lang="fi-FI"/>
              <a:t>hahmolla useita ominaisuuksia </a:t>
            </a:r>
          </a:p>
          <a:p>
            <a:pPr rtl="0"/>
            <a:r>
              <a:rPr lang="fi-FI"/>
              <a:t>hahmo yleensä kehittyy tarinan aikana              (</a:t>
            </a:r>
            <a:r>
              <a:rPr lang="fi-FI" i="1"/>
              <a:t>dynamic character</a:t>
            </a:r>
            <a:r>
              <a:rPr lang="fi-FI"/>
              <a:t>)</a:t>
            </a:r>
          </a:p>
        </p:txBody>
      </p:sp>
      <p:sp>
        <p:nvSpPr>
          <p:cNvPr id="29" name="Dian numeron paikkamerkki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fi-FI" smtClean="0"/>
              <a:pPr lvl="0" rtl="0"/>
              <a:t>3</a:t>
            </a:fld>
            <a:endParaRPr lang="fi-FI"/>
          </a:p>
        </p:txBody>
      </p:sp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2D8ADA69-B62B-842C-6C79-5F850B8E72F7}"/>
              </a:ext>
            </a:extLst>
          </p:cNvPr>
          <p:cNvSpPr txBox="1">
            <a:spLocks/>
          </p:cNvSpPr>
          <p:nvPr/>
        </p:nvSpPr>
        <p:spPr>
          <a:xfrm>
            <a:off x="5219169" y="1562179"/>
            <a:ext cx="2549813" cy="107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>
                <a:solidFill>
                  <a:schemeClr val="accent1"/>
                </a:solidFill>
              </a:rPr>
              <a:t>Moniulotteinen, ”pyöreä” hahmo (</a:t>
            </a:r>
            <a:r>
              <a:rPr lang="fi-FI" sz="2000" i="1">
                <a:solidFill>
                  <a:schemeClr val="accent1"/>
                </a:solidFill>
              </a:rPr>
              <a:t>round</a:t>
            </a:r>
            <a:r>
              <a:rPr lang="fi-FI" sz="20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3D4B18B-16C4-45C1-913A-70C9D0760EDD}"/>
              </a:ext>
            </a:extLst>
          </p:cNvPr>
          <p:cNvSpPr txBox="1"/>
          <p:nvPr/>
        </p:nvSpPr>
        <p:spPr>
          <a:xfrm>
            <a:off x="303201" y="5331508"/>
            <a:ext cx="209005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/>
              <a:t>Joskus myös litteä hahmo kehittyy tarinan edetessä.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3DAF260-44AC-EAD6-2CCD-0FA104E289CF}"/>
              </a:ext>
            </a:extLst>
          </p:cNvPr>
          <p:cNvSpPr txBox="1"/>
          <p:nvPr/>
        </p:nvSpPr>
        <p:spPr>
          <a:xfrm>
            <a:off x="6012274" y="4413894"/>
            <a:ext cx="194367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i-FI" sz="1600"/>
              <a:t>Joskus myös pyöreä hahmo jää kehittymättä tarinan edetessä.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7586C7-FD61-4231-EB8B-B89DA406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73" y="0"/>
            <a:ext cx="2731077" cy="68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EECE1081-E70B-0676-1BD8-68403FD34569}"/>
              </a:ext>
            </a:extLst>
          </p:cNvPr>
          <p:cNvSpPr txBox="1"/>
          <p:nvPr/>
        </p:nvSpPr>
        <p:spPr>
          <a:xfrm>
            <a:off x="416844" y="1839099"/>
            <a:ext cx="6394543" cy="431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b="1"/>
              <a:t>tapahtumien ympäristö (4 erilaista)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u="sng"/>
              <a:t>(1) kokreettinen/fyysinen miljöö</a:t>
            </a:r>
            <a:r>
              <a:rPr lang="fi-FI" sz="2000"/>
              <a:t>: paikka</a:t>
            </a:r>
          </a:p>
          <a:p>
            <a:pPr>
              <a:lnSpc>
                <a:spcPct val="200000"/>
              </a:lnSpc>
            </a:pPr>
            <a:endParaRPr lang="fi-FI" sz="200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u="sng"/>
              <a:t>(2) ajallinen miljöö</a:t>
            </a:r>
            <a:r>
              <a:rPr lang="fi-FI" sz="2000"/>
              <a:t>: tapahtumien ajankohta, vuosiluku, menneisyys, nykyisyys, tulevaisuus (joskus myös määrittelemätön, kuten saduissa)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2000"/>
          </a:p>
        </p:txBody>
      </p:sp>
      <p:pic>
        <p:nvPicPr>
          <p:cNvPr id="5122" name="Picture 2" descr="Forest">
            <a:extLst>
              <a:ext uri="{FF2B5EF4-FFF2-40B4-BE49-F238E27FC236}">
                <a16:creationId xmlns:a16="http://schemas.microsoft.com/office/drawing/2014/main" id="{B6B984F3-612A-0BB7-4FB1-7B6152DE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5" y="155880"/>
            <a:ext cx="4091505" cy="22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ntoo - Matkakohde | Tim">
            <a:extLst>
              <a:ext uri="{FF2B5EF4-FFF2-40B4-BE49-F238E27FC236}">
                <a16:creationId xmlns:a16="http://schemas.microsoft.com/office/drawing/2014/main" id="{F446F9AE-F8FA-E0CD-1E7D-7928156F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45" y="1797818"/>
            <a:ext cx="2357742" cy="23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EB6D29C-5EFA-F862-2579-2D336C9DD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835" y="4009255"/>
            <a:ext cx="3026229" cy="2269672"/>
          </a:xfrm>
          <a:prstGeom prst="rect">
            <a:avLst/>
          </a:prstGeom>
        </p:spPr>
      </p:pic>
      <p:pic>
        <p:nvPicPr>
          <p:cNvPr id="5128" name="Picture 8" descr="Natureza Fantasia Ficção - Imagens grátis no Pixabay">
            <a:extLst>
              <a:ext uri="{FF2B5EF4-FFF2-40B4-BE49-F238E27FC236}">
                <a16:creationId xmlns:a16="http://schemas.microsoft.com/office/drawing/2014/main" id="{60E65EC9-9BE1-EF02-0551-4105655E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499" y="2075065"/>
            <a:ext cx="2706212" cy="27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6C382416-8DB8-EB95-500A-C77658DD0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25" y="827315"/>
            <a:ext cx="3256353" cy="1011784"/>
          </a:xfrm>
        </p:spPr>
        <p:txBody>
          <a:bodyPr/>
          <a:lstStyle/>
          <a:p>
            <a:r>
              <a:rPr lang="fi-FI"/>
              <a:t>Miljöö</a:t>
            </a:r>
          </a:p>
        </p:txBody>
      </p:sp>
      <p:pic>
        <p:nvPicPr>
          <p:cNvPr id="5132" name="Picture 12" descr="Dirty Street Stock Photos, Images and Backgrounds for Free Download">
            <a:extLst>
              <a:ext uri="{FF2B5EF4-FFF2-40B4-BE49-F238E27FC236}">
                <a16:creationId xmlns:a16="http://schemas.microsoft.com/office/drawing/2014/main" id="{EB57CD6A-25A0-2D89-B04B-EC88F42F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20" y="155880"/>
            <a:ext cx="3346363" cy="18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ow to Know When It's Time to Retire Lab Equipment | Labnet">
            <a:extLst>
              <a:ext uri="{FF2B5EF4-FFF2-40B4-BE49-F238E27FC236}">
                <a16:creationId xmlns:a16="http://schemas.microsoft.com/office/drawing/2014/main" id="{21007479-3C07-9A51-37EC-5151B03F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58" y="4783819"/>
            <a:ext cx="3256353" cy="18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6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9AD1-9169-1AFD-F525-DE7AD57C3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ED4AAD7-0EE7-4525-CB39-39D3EB83B9FD}"/>
              </a:ext>
            </a:extLst>
          </p:cNvPr>
          <p:cNvSpPr txBox="1"/>
          <p:nvPr/>
        </p:nvSpPr>
        <p:spPr>
          <a:xfrm>
            <a:off x="268723" y="2629951"/>
            <a:ext cx="5637569" cy="246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2000" u="sng"/>
              <a:t>(3) sisäinen miljöö</a:t>
            </a:r>
            <a:r>
              <a:rPr lang="fi-FI" sz="2000"/>
              <a:t>: henkilöhahmon kokemus miljööstä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200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200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34F9DE6C-3581-2076-A098-7B9A87012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25" y="827315"/>
            <a:ext cx="3256353" cy="1011784"/>
          </a:xfrm>
        </p:spPr>
        <p:txBody>
          <a:bodyPr/>
          <a:lstStyle/>
          <a:p>
            <a:r>
              <a:rPr lang="fi-FI"/>
              <a:t>Miljöö</a:t>
            </a:r>
          </a:p>
        </p:txBody>
      </p:sp>
      <p:pic>
        <p:nvPicPr>
          <p:cNvPr id="1032" name="Picture 8" descr="snow white haunted forest">
            <a:extLst>
              <a:ext uri="{FF2B5EF4-FFF2-40B4-BE49-F238E27FC236}">
                <a16:creationId xmlns:a16="http://schemas.microsoft.com/office/drawing/2014/main" id="{B6C9A4BF-4428-B131-5E0C-CD04C4831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5" y="295275"/>
            <a:ext cx="5905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now White and the Seven Dwarfs (1937) – Disney Part 1 | The Bike-Eating  Tree">
            <a:extLst>
              <a:ext uri="{FF2B5EF4-FFF2-40B4-BE49-F238E27FC236}">
                <a16:creationId xmlns:a16="http://schemas.microsoft.com/office/drawing/2014/main" id="{490DC433-B93C-0720-C1C5-6F612819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15" y="3476020"/>
            <a:ext cx="4096802" cy="30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n page">
            <a:extLst>
              <a:ext uri="{FF2B5EF4-FFF2-40B4-BE49-F238E27FC236}">
                <a16:creationId xmlns:a16="http://schemas.microsoft.com/office/drawing/2014/main" id="{D613DC41-BA60-69B0-9262-5D87B0D8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33" y="3861987"/>
            <a:ext cx="3600367" cy="26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D05EA-EC0E-B31B-93C3-C5B1CC79A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E60F9B3B-7DFA-C436-4E96-D237C332C9C8}"/>
              </a:ext>
            </a:extLst>
          </p:cNvPr>
          <p:cNvSpPr txBox="1"/>
          <p:nvPr/>
        </p:nvSpPr>
        <p:spPr>
          <a:xfrm>
            <a:off x="1254143" y="910508"/>
            <a:ext cx="8016420" cy="215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u="sng"/>
              <a:t>(4) sosiaalinen miljöö: </a:t>
            </a:r>
            <a:r>
              <a:rPr lang="fi-FI" sz="2000"/>
              <a:t>yhteiskuntaluokka, yhteiskunnallinen asema, koulutustaso, varallisuus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200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200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4543D23-A29E-8F5D-5335-B7601887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725" y="-10298"/>
            <a:ext cx="3256353" cy="1011784"/>
          </a:xfrm>
        </p:spPr>
        <p:txBody>
          <a:bodyPr/>
          <a:lstStyle/>
          <a:p>
            <a:r>
              <a:rPr lang="fi-FI"/>
              <a:t>Miljöö</a:t>
            </a:r>
          </a:p>
        </p:txBody>
      </p:sp>
      <p:pic>
        <p:nvPicPr>
          <p:cNvPr id="1026" name="Picture 2" descr="Kuvan kuvausta ei ole saatavilla.">
            <a:extLst>
              <a:ext uri="{FF2B5EF4-FFF2-40B4-BE49-F238E27FC236}">
                <a16:creationId xmlns:a16="http://schemas.microsoft.com/office/drawing/2014/main" id="{4646D3FE-5306-9EC5-C6F1-9FCCA3D1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80" y="-10298"/>
            <a:ext cx="2392019" cy="23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08155701-6A86-0081-31A6-F02929C7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" y="2994469"/>
            <a:ext cx="2862900" cy="228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AB060FC-0D20-157A-6B76-1E052E3F4920}"/>
              </a:ext>
            </a:extLst>
          </p:cNvPr>
          <p:cNvSpPr txBox="1"/>
          <p:nvPr/>
        </p:nvSpPr>
        <p:spPr>
          <a:xfrm>
            <a:off x="0" y="5381844"/>
            <a:ext cx="276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Eero Järnefelt: </a:t>
            </a:r>
            <a:r>
              <a:rPr lang="fi-FI" i="1"/>
              <a:t>Raatajat rahanalaiset </a:t>
            </a:r>
            <a:r>
              <a:rPr lang="fi-FI"/>
              <a:t>(1893)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009DACF-BE09-7307-9794-65B62F5C0451}"/>
              </a:ext>
            </a:extLst>
          </p:cNvPr>
          <p:cNvSpPr txBox="1"/>
          <p:nvPr/>
        </p:nvSpPr>
        <p:spPr>
          <a:xfrm>
            <a:off x="29679" y="2671551"/>
            <a:ext cx="31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0000"/>
                </a:solidFill>
              </a:rPr>
              <a:t>rahvas eli säädyttömät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A6EB68B-43AA-E1AC-A774-C3BCAC8A3F3C}"/>
              </a:ext>
            </a:extLst>
          </p:cNvPr>
          <p:cNvSpPr txBox="1"/>
          <p:nvPr/>
        </p:nvSpPr>
        <p:spPr>
          <a:xfrm>
            <a:off x="3099607" y="4010674"/>
            <a:ext cx="2996393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1500" b="0" i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Jean-François Millet: </a:t>
            </a:r>
            <a:r>
              <a:rPr lang="en-US" sz="1500" b="0" i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Two Men </a:t>
            </a:r>
          </a:p>
          <a:p>
            <a:pPr algn="l">
              <a:spcAft>
                <a:spcPts val="750"/>
              </a:spcAft>
            </a:pPr>
            <a:r>
              <a:rPr lang="en-US" sz="1500" b="0" i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Turning over the Soil </a:t>
            </a:r>
            <a:r>
              <a:rPr lang="en-US" sz="1500" b="0" i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(1866)</a:t>
            </a:r>
          </a:p>
        </p:txBody>
      </p:sp>
      <p:pic>
        <p:nvPicPr>
          <p:cNvPr id="2052" name="Picture 4" descr="Biographie : Jean-François Millet, le peintre des paysans et de la  condition humaine">
            <a:extLst>
              <a:ext uri="{FF2B5EF4-FFF2-40B4-BE49-F238E27FC236}">
                <a16:creationId xmlns:a16="http://schemas.microsoft.com/office/drawing/2014/main" id="{D6D03DC9-81B1-82DA-1612-4011E1FD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07" y="1989826"/>
            <a:ext cx="2763858" cy="20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090320E-B530-C2A8-6E44-CC76FADCD857}"/>
              </a:ext>
            </a:extLst>
          </p:cNvPr>
          <p:cNvSpPr txBox="1"/>
          <p:nvPr/>
        </p:nvSpPr>
        <p:spPr>
          <a:xfrm>
            <a:off x="3068193" y="1820066"/>
            <a:ext cx="1948016" cy="12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i-FI" sz="2000" b="1">
                <a:solidFill>
                  <a:srgbClr val="FF0000"/>
                </a:solidFill>
              </a:rPr>
              <a:t>talonpojat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i-FI" sz="2000"/>
          </a:p>
        </p:txBody>
      </p:sp>
      <p:pic>
        <p:nvPicPr>
          <p:cNvPr id="2054" name="Picture 6" descr="Käsityöläisen koti Annankatu 10. Rudolf Åkerblomin öljyvärimaalaus vuodelta 1872. Kuvaaja:  Aalto-yliopiston arkisto">
            <a:extLst>
              <a:ext uri="{FF2B5EF4-FFF2-40B4-BE49-F238E27FC236}">
                <a16:creationId xmlns:a16="http://schemas.microsoft.com/office/drawing/2014/main" id="{6ADE8A9A-807F-1ED6-9184-75D76AAE3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6808"/>
          <a:stretch/>
        </p:blipFill>
        <p:spPr bwMode="auto">
          <a:xfrm>
            <a:off x="3059454" y="4669604"/>
            <a:ext cx="2828462" cy="21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777E110-994B-0BE2-A154-5B7ED9B61292}"/>
              </a:ext>
            </a:extLst>
          </p:cNvPr>
          <p:cNvSpPr txBox="1"/>
          <p:nvPr/>
        </p:nvSpPr>
        <p:spPr>
          <a:xfrm>
            <a:off x="5925258" y="5994739"/>
            <a:ext cx="276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>
                <a:solidFill>
                  <a:srgbClr val="1A1A1A"/>
                </a:solidFill>
                <a:effectLst/>
                <a:latin typeface="HelsinkiGrotesk"/>
              </a:rPr>
              <a:t>Rudolf Åkerblom: </a:t>
            </a:r>
            <a:r>
              <a:rPr lang="fi-FI" b="0" i="1">
                <a:solidFill>
                  <a:srgbClr val="1A1A1A"/>
                </a:solidFill>
                <a:effectLst/>
                <a:latin typeface="HelsinkiGrotesk"/>
              </a:rPr>
              <a:t>Käsityöläisen koti Annankatu 10 </a:t>
            </a:r>
            <a:r>
              <a:rPr lang="fi-FI" b="0" i="0">
                <a:solidFill>
                  <a:srgbClr val="1A1A1A"/>
                </a:solidFill>
                <a:effectLst/>
                <a:latin typeface="HelsinkiGrotesk"/>
              </a:rPr>
              <a:t>(1872)</a:t>
            </a:r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922E993-C33B-DA76-2BF4-7F8E968B5772}"/>
              </a:ext>
            </a:extLst>
          </p:cNvPr>
          <p:cNvSpPr txBox="1"/>
          <p:nvPr/>
        </p:nvSpPr>
        <p:spPr>
          <a:xfrm>
            <a:off x="856692" y="6211669"/>
            <a:ext cx="317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0000"/>
                </a:solidFill>
              </a:rPr>
              <a:t>porvaristo eli mm. käsityöläiset</a:t>
            </a:r>
          </a:p>
        </p:txBody>
      </p:sp>
      <p:pic>
        <p:nvPicPr>
          <p:cNvPr id="2056" name="Picture 8" descr="Hurmioitunut: Milavida">
            <a:extLst>
              <a:ext uri="{FF2B5EF4-FFF2-40B4-BE49-F238E27FC236}">
                <a16:creationId xmlns:a16="http://schemas.microsoft.com/office/drawing/2014/main" id="{4738C357-F68A-5043-A4B0-4795BD88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37" y="3205410"/>
            <a:ext cx="2959822" cy="20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6641695-ACAE-C55F-0D15-B42B57296165}"/>
              </a:ext>
            </a:extLst>
          </p:cNvPr>
          <p:cNvSpPr txBox="1"/>
          <p:nvPr/>
        </p:nvSpPr>
        <p:spPr>
          <a:xfrm>
            <a:off x="9033146" y="2809803"/>
            <a:ext cx="31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0000"/>
                </a:solidFill>
              </a:rPr>
              <a:t>aateliset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1065FE9-FD66-3D02-A5FC-2C05D9E66BE5}"/>
              </a:ext>
            </a:extLst>
          </p:cNvPr>
          <p:cNvSpPr txBox="1"/>
          <p:nvPr/>
        </p:nvSpPr>
        <p:spPr>
          <a:xfrm>
            <a:off x="9010862" y="5381844"/>
            <a:ext cx="289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Museo Milavida Tampereella – Wilhelm von Nottbeck (Finlaysonin johtajana 1860–1890)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8CCCAB4F-FC50-3A6E-921A-C1D4DE34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27" y="2276968"/>
            <a:ext cx="1967076" cy="30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BBD76C74-7340-CE93-D3B3-8B224BD0E2A2}"/>
              </a:ext>
            </a:extLst>
          </p:cNvPr>
          <p:cNvSpPr txBox="1"/>
          <p:nvPr/>
        </p:nvSpPr>
        <p:spPr>
          <a:xfrm>
            <a:off x="6257327" y="1842990"/>
            <a:ext cx="116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0000"/>
                </a:solidFill>
              </a:rPr>
              <a:t>papisto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BDEF31F-841C-4A25-F942-5C1147158975}"/>
              </a:ext>
            </a:extLst>
          </p:cNvPr>
          <p:cNvSpPr txBox="1"/>
          <p:nvPr/>
        </p:nvSpPr>
        <p:spPr>
          <a:xfrm>
            <a:off x="6208549" y="5321018"/>
            <a:ext cx="276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>
                <a:solidFill>
                  <a:srgbClr val="151515"/>
                </a:solidFill>
                <a:effectLst/>
                <a:latin typeface="Neuton"/>
              </a:rPr>
              <a:t>Otto Immanuel Colliander 1878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59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B0B2BB2-146B-4714-8570-77C449ABC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238" y="2661851"/>
            <a:ext cx="3049524" cy="1534297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/>
              <a:t>Aihe, teema ja motiivi</a:t>
            </a: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9E3EC45E-AACC-3597-8C1C-0374057F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087470"/>
              </p:ext>
            </p:extLst>
          </p:nvPr>
        </p:nvGraphicFramePr>
        <p:xfrm>
          <a:off x="2032000" y="71966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663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äinö Linna oli sankari yli vuosikymmenten – Syntymästä 100 vuotta">
            <a:extLst>
              <a:ext uri="{FF2B5EF4-FFF2-40B4-BE49-F238E27FC236}">
                <a16:creationId xmlns:a16="http://schemas.microsoft.com/office/drawing/2014/main" id="{30DBA41F-9C27-CC93-0B28-45233A29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2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E1FC77F-A906-47E6-8FEE-F2660C93C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5479" y="1072285"/>
            <a:ext cx="2773987" cy="1078002"/>
          </a:xfrm>
        </p:spPr>
        <p:txBody>
          <a:bodyPr rtlCol="0">
            <a:normAutofit/>
          </a:bodyPr>
          <a:lstStyle/>
          <a:p>
            <a:pPr rtl="0"/>
            <a:r>
              <a:rPr lang="fi-FI">
                <a:solidFill>
                  <a:schemeClr val="accent1"/>
                </a:solidFill>
              </a:rPr>
              <a:t>Aihe</a:t>
            </a:r>
            <a:endParaRPr lang="fi-FI" sz="2000">
              <a:solidFill>
                <a:schemeClr val="accent1"/>
              </a:solidFill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54989AE-2F43-40A0-A83E-0C9A65454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4544" y="2150287"/>
            <a:ext cx="3299434" cy="3923907"/>
          </a:xfrm>
        </p:spPr>
        <p:txBody>
          <a:bodyPr rtlCol="0">
            <a:normAutofit fontScale="92500" lnSpcReduction="20000"/>
          </a:bodyPr>
          <a:lstStyle/>
          <a:p>
            <a:pPr lvl="0" rtl="0"/>
            <a:r>
              <a:rPr lang="fi-FI" sz="1900"/>
              <a:t>mistä tarina kertoo, mitä asiaa teos käsittelee</a:t>
            </a:r>
          </a:p>
          <a:p>
            <a:pPr lvl="0" rtl="0"/>
            <a:r>
              <a:rPr lang="fi-FI" sz="1900"/>
              <a:t>voi ilmetä jo teoksen nimestä</a:t>
            </a:r>
          </a:p>
          <a:p>
            <a:pPr lvl="0" rtl="0"/>
            <a:endParaRPr lang="fi-FI"/>
          </a:p>
          <a:p>
            <a:pPr lvl="0" rtl="0"/>
            <a:endParaRPr lang="fi-FI"/>
          </a:p>
          <a:p>
            <a:pPr lvl="0" rtl="0"/>
            <a:endParaRPr lang="fi-FI"/>
          </a:p>
          <a:p>
            <a:pPr lvl="0" rtl="0"/>
            <a:endParaRPr lang="fi-FI"/>
          </a:p>
          <a:p>
            <a:pPr lvl="0" rtl="0"/>
            <a:endParaRPr lang="fi-FI"/>
          </a:p>
          <a:p>
            <a:pPr marL="0" lvl="0" indent="0" rtl="0">
              <a:buNone/>
            </a:pPr>
            <a:r>
              <a:rPr lang="fi-FI" b="1"/>
              <a:t>eimerkki:</a:t>
            </a:r>
            <a:endParaRPr lang="fi-FI"/>
          </a:p>
          <a:p>
            <a:pPr marL="0" lvl="0" indent="0" rtl="0">
              <a:buNone/>
            </a:pPr>
            <a:r>
              <a:rPr lang="fi-FI"/>
              <a:t>Suomen jatkosota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4ACD746-D20C-4EAB-8816-514B0F560B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8370" y="2087467"/>
            <a:ext cx="3299434" cy="4049545"/>
          </a:xfrm>
        </p:spPr>
        <p:txBody>
          <a:bodyPr rtlCol="0">
            <a:normAutofit/>
          </a:bodyPr>
          <a:lstStyle/>
          <a:p>
            <a:pPr rtl="0"/>
            <a:r>
              <a:rPr lang="fi-FI"/>
              <a:t>mitä aiheesta sanotaan</a:t>
            </a:r>
          </a:p>
          <a:p>
            <a:pPr rtl="0"/>
            <a:r>
              <a:rPr lang="fi-FI"/>
              <a:t>vaatii tulkintaa</a:t>
            </a:r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700"/>
          </a:p>
          <a:p>
            <a:pPr marL="0" indent="0" rtl="0">
              <a:buNone/>
            </a:pPr>
            <a:endParaRPr lang="fi-FI" sz="800"/>
          </a:p>
          <a:p>
            <a:pPr marL="0" indent="0" rtl="0">
              <a:buNone/>
            </a:pPr>
            <a:endParaRPr lang="fi-FI" sz="700"/>
          </a:p>
          <a:p>
            <a:pPr marL="0" lvl="0" indent="0" rtl="0">
              <a:buNone/>
            </a:pPr>
            <a:r>
              <a:rPr lang="fi-FI" b="1"/>
              <a:t>esimerkki:</a:t>
            </a:r>
            <a:endParaRPr lang="fi-FI"/>
          </a:p>
          <a:p>
            <a:pPr marL="0" lvl="0" indent="0" rtl="0">
              <a:buNone/>
            </a:pPr>
            <a:r>
              <a:rPr lang="fi-FI"/>
              <a:t>sodan mielettömyys</a:t>
            </a:r>
          </a:p>
          <a:p>
            <a:pPr rtl="0"/>
            <a:endParaRPr lang="fi-FI"/>
          </a:p>
        </p:txBody>
      </p:sp>
      <p:sp>
        <p:nvSpPr>
          <p:cNvPr id="29" name="Dian numeron paikkamerkki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fi-FI" smtClean="0"/>
              <a:pPr lvl="0" rtl="0"/>
              <a:t>8</a:t>
            </a:fld>
            <a:endParaRPr lang="fi-FI"/>
          </a:p>
        </p:txBody>
      </p:sp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2D8ADA69-B62B-842C-6C79-5F850B8E72F7}"/>
              </a:ext>
            </a:extLst>
          </p:cNvPr>
          <p:cNvSpPr txBox="1">
            <a:spLocks/>
          </p:cNvSpPr>
          <p:nvPr/>
        </p:nvSpPr>
        <p:spPr>
          <a:xfrm>
            <a:off x="5175626" y="1072285"/>
            <a:ext cx="2549813" cy="107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accent1"/>
                </a:solidFill>
              </a:rPr>
              <a:t>Teema</a:t>
            </a:r>
            <a:endParaRPr lang="fi-FI" sz="2000">
              <a:solidFill>
                <a:schemeClr val="accent1"/>
              </a:solidFill>
            </a:endParaRPr>
          </a:p>
        </p:txBody>
      </p:sp>
      <p:sp>
        <p:nvSpPr>
          <p:cNvPr id="3" name="Tekstin paikkamerkki 7">
            <a:extLst>
              <a:ext uri="{FF2B5EF4-FFF2-40B4-BE49-F238E27FC236}">
                <a16:creationId xmlns:a16="http://schemas.microsoft.com/office/drawing/2014/main" id="{EAD4B6C9-2FBE-E56F-E7DB-00FA4BE4D0DA}"/>
              </a:ext>
            </a:extLst>
          </p:cNvPr>
          <p:cNvSpPr txBox="1">
            <a:spLocks/>
          </p:cNvSpPr>
          <p:nvPr/>
        </p:nvSpPr>
        <p:spPr>
          <a:xfrm>
            <a:off x="9312196" y="1113246"/>
            <a:ext cx="2549813" cy="107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accent1"/>
                </a:solidFill>
              </a:rPr>
              <a:t>Motiivi</a:t>
            </a:r>
            <a:endParaRPr lang="fi-FI" sz="2000">
              <a:solidFill>
                <a:schemeClr val="accent1"/>
              </a:solidFill>
            </a:endParaRP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68D89028-32F2-1879-320B-902C1DDEFC63}"/>
              </a:ext>
            </a:extLst>
          </p:cNvPr>
          <p:cNvSpPr txBox="1">
            <a:spLocks/>
          </p:cNvSpPr>
          <p:nvPr/>
        </p:nvSpPr>
        <p:spPr>
          <a:xfrm>
            <a:off x="8937385" y="2150287"/>
            <a:ext cx="3299434" cy="3804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toistuva kielellinen yksityiskohta</a:t>
            </a:r>
          </a:p>
          <a:p>
            <a:r>
              <a:rPr lang="fi-FI"/>
              <a:t>voi olla tilanne tai tapahtuma, henkilö, symboli, esine</a:t>
            </a:r>
          </a:p>
          <a:p>
            <a:r>
              <a:rPr lang="fi-FI"/>
              <a:t>luo tarinan rakenteeseen koherenssia eli yhtenäisyyttä</a:t>
            </a:r>
          </a:p>
          <a:p>
            <a:endParaRPr lang="fi-FI"/>
          </a:p>
          <a:p>
            <a:pPr marL="0" indent="0">
              <a:buNone/>
            </a:pPr>
            <a:r>
              <a:rPr lang="fi-FI" b="1"/>
              <a:t>esimerkki:</a:t>
            </a:r>
          </a:p>
          <a:p>
            <a:pPr marL="0" indent="0">
              <a:buNone/>
            </a:pPr>
            <a:r>
              <a:rPr lang="fi-FI"/>
              <a:t>huono johtaminen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7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8208F77-A55A-4B32-A3B6-A4E5287B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/>
              <a:t>Intertekstuaalisuus eli tekstienvälisyys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54989AE-2F43-40A0-A83E-0C9A65454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9464" y="1878352"/>
            <a:ext cx="4882321" cy="4446248"/>
          </a:xfrm>
        </p:spPr>
        <p:txBody>
          <a:bodyPr rtlCol="0">
            <a:normAutofit/>
          </a:bodyPr>
          <a:lstStyle/>
          <a:p>
            <a:r>
              <a:rPr lang="fi-FI"/>
              <a:t>viittaaminen jostakin muusta teoksesta tuttuun nimeen, paikkaan, henkilöhahmoon tai sanoituksiin </a:t>
            </a:r>
          </a:p>
          <a:p>
            <a:r>
              <a:rPr lang="fi-FI"/>
              <a:t>voi olla </a:t>
            </a:r>
            <a:r>
              <a:rPr lang="fi-FI" b="1"/>
              <a:t>sitaatti</a:t>
            </a:r>
            <a:r>
              <a:rPr lang="fi-FI"/>
              <a:t> eli suora lainaus toisesta teoksesta </a:t>
            </a:r>
            <a:r>
              <a:rPr lang="fi-FI">
                <a:sym typeface="Wingdings" panose="05000000000000000000" pitchFamily="2" charset="2"/>
              </a:rPr>
              <a:t> </a:t>
            </a:r>
            <a:r>
              <a:rPr lang="fi-FI" u="sng">
                <a:sym typeface="Wingdings" panose="05000000000000000000" pitchFamily="2" charset="2"/>
              </a:rPr>
              <a:t>avoin intertekstuaalisuus</a:t>
            </a:r>
            <a:endParaRPr lang="fi-FI" u="sng"/>
          </a:p>
          <a:p>
            <a:pPr marL="0" indent="0">
              <a:buNone/>
            </a:pPr>
            <a:r>
              <a:rPr lang="fi-FI"/>
              <a:t>tai</a:t>
            </a:r>
          </a:p>
          <a:p>
            <a:r>
              <a:rPr lang="fi-FI" b="1"/>
              <a:t>alluusio</a:t>
            </a:r>
            <a:r>
              <a:rPr lang="fi-FI"/>
              <a:t> eli epäsuora viittaus toiseen teokseen</a:t>
            </a:r>
          </a:p>
          <a:p>
            <a:pPr marL="0" lvl="0" indent="0" rtl="0">
              <a:buNone/>
            </a:pPr>
            <a:endParaRPr lang="fi-FI" b="1">
              <a:solidFill>
                <a:schemeClr val="accent1"/>
              </a:solidFill>
            </a:endParaRPr>
          </a:p>
          <a:p>
            <a:pPr lvl="0" rtl="0"/>
            <a:endParaRPr lang="fi-FI"/>
          </a:p>
        </p:txBody>
      </p:sp>
      <p:sp>
        <p:nvSpPr>
          <p:cNvPr id="29" name="Dian numeron paikkamerkki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 rtlCol="0"/>
          <a:lstStyle/>
          <a:p>
            <a:pPr lvl="0" rtl="0"/>
            <a:fld id="{73B850FF-6169-4056-8077-06FFA93A5366}" type="slidenum">
              <a:rPr lang="fi-FI" smtClean="0"/>
              <a:pPr lvl="0" rtl="0"/>
              <a:t>9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E373F78-8E47-1AED-470B-9236D4F0F808}"/>
              </a:ext>
            </a:extLst>
          </p:cNvPr>
          <p:cNvSpPr txBox="1"/>
          <p:nvPr/>
        </p:nvSpPr>
        <p:spPr>
          <a:xfrm>
            <a:off x="6517875" y="4440403"/>
            <a:ext cx="38707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/>
              <a:t>Aiheesta lisää esimerkkejä</a:t>
            </a:r>
          </a:p>
          <a:p>
            <a:endParaRPr lang="fi-FI" sz="120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120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fi-FI" sz="1200">
                <a:solidFill>
                  <a:schemeClr val="accent4"/>
                </a:solidFill>
                <a:latin typeface="Lato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fi-FI" sz="1200" i="0">
                <a:solidFill>
                  <a:schemeClr val="accent4"/>
                </a:solidFill>
                <a:effectLst/>
                <a:latin typeface="Lato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aamatullinen intertekstuaalisuus metalliyhtye Mokoman sanoituksissa”</a:t>
            </a:r>
            <a:endParaRPr lang="fi-FI" sz="1200" i="0">
              <a:solidFill>
                <a:schemeClr val="accent4"/>
              </a:solidFill>
              <a:effectLst/>
              <a:latin typeface="Lato" panose="020F0502020204030204" pitchFamily="34" charset="0"/>
            </a:endParaRPr>
          </a:p>
          <a:p>
            <a:endParaRPr lang="fi-FI" sz="1200">
              <a:solidFill>
                <a:schemeClr val="accent4"/>
              </a:solidFill>
              <a:latin typeface="Lato" panose="020F0502020204030204" pitchFamily="34" charset="0"/>
            </a:endParaRPr>
          </a:p>
          <a:p>
            <a:r>
              <a:rPr lang="fi-FI" sz="1200" i="0">
                <a:solidFill>
                  <a:schemeClr val="accent4"/>
                </a:solidFill>
                <a:effectLst/>
                <a:latin typeface="Lato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fi-FI" sz="1200" i="0">
                <a:solidFill>
                  <a:schemeClr val="accent4"/>
                </a:solidFill>
                <a:effectLst/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intertekstuaalisuus Maija Vilkkumaan rocklyriikassa”</a:t>
            </a:r>
            <a:endParaRPr lang="fi-FI" sz="1200" i="0">
              <a:solidFill>
                <a:schemeClr val="accent4"/>
              </a:solidFill>
              <a:effectLst/>
              <a:latin typeface="Lato" panose="020F0502020204030203" pitchFamily="34" charset="0"/>
            </a:endParaRPr>
          </a:p>
          <a:p>
            <a:endParaRPr lang="fi-FI" b="1" i="0">
              <a:solidFill>
                <a:srgbClr val="002957"/>
              </a:solidFill>
              <a:effectLst/>
              <a:latin typeface="Lato" panose="020F0502020204030204" pitchFamily="34" charset="0"/>
            </a:endParaRPr>
          </a:p>
          <a:p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7C8A7B0-CFF9-7565-5440-87E54BFD325E}"/>
              </a:ext>
            </a:extLst>
          </p:cNvPr>
          <p:cNvSpPr txBox="1"/>
          <p:nvPr/>
        </p:nvSpPr>
        <p:spPr>
          <a:xfrm>
            <a:off x="6431007" y="1619668"/>
            <a:ext cx="32994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600" b="0" i="0" u="none" strike="noStrike">
                <a:solidFill>
                  <a:srgbClr val="000000"/>
                </a:solidFill>
                <a:effectLst/>
                <a:latin typeface="gordita-bold"/>
              </a:rPr>
              <a:t>Esim. Roope Ankan hahmo ja nimi (engl. Scrooge McDuck) viittaa hahmoon Ebenezer Scrooge, joka esiintyy Charles Dickensin </a:t>
            </a:r>
            <a:r>
              <a:rPr lang="fi-FI" sz="1600" b="0" i="1" u="none" strike="noStrike">
                <a:solidFill>
                  <a:srgbClr val="000000"/>
                </a:solidFill>
                <a:effectLst/>
                <a:latin typeface="gordita-bold"/>
              </a:rPr>
              <a:t>Joulukertomuksessa </a:t>
            </a:r>
            <a:r>
              <a:rPr lang="fi-FI" sz="1600" b="0" u="none" strike="noStrike">
                <a:solidFill>
                  <a:srgbClr val="000000"/>
                </a:solidFill>
                <a:effectLst/>
                <a:latin typeface="gordita-bold"/>
              </a:rPr>
              <a:t>(1843). </a:t>
            </a:r>
            <a:endParaRPr lang="fi-FI" sz="1600" b="0" i="0" u="none" strike="noStrike">
              <a:solidFill>
                <a:srgbClr val="000000"/>
              </a:solidFill>
              <a:effectLst/>
              <a:latin typeface="gordita-bold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138F3A7-3DF4-2158-0031-C76BF7A640AF}"/>
              </a:ext>
            </a:extLst>
          </p:cNvPr>
          <p:cNvSpPr txBox="1"/>
          <p:nvPr/>
        </p:nvSpPr>
        <p:spPr>
          <a:xfrm>
            <a:off x="6589474" y="3008869"/>
            <a:ext cx="366693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fi-FI" sz="1400">
                <a:latin typeface="gordita-bold"/>
              </a:rPr>
              <a:t>”Alussa oli suo, kuokka ja Jussi.” (</a:t>
            </a:r>
            <a:r>
              <a:rPr lang="fi-FI" sz="1400" i="1">
                <a:latin typeface="gordita-bold"/>
              </a:rPr>
              <a:t>Täällä Pohjantähden alla</a:t>
            </a:r>
            <a:r>
              <a:rPr lang="fi-FI" sz="1400">
                <a:latin typeface="gordita-bold"/>
              </a:rPr>
              <a:t> – Väinö Linna, 1959)</a:t>
            </a:r>
          </a:p>
          <a:p>
            <a:pPr lvl="0" rtl="0"/>
            <a:endParaRPr lang="fi-FI" sz="700">
              <a:latin typeface="gordita-bold"/>
            </a:endParaRPr>
          </a:p>
          <a:p>
            <a:pPr lvl="0" rtl="0"/>
            <a:r>
              <a:rPr lang="fi-FI" sz="1400">
                <a:latin typeface="gordita-bold"/>
              </a:rPr>
              <a:t>”Alussa Jumala loi taivaan ja maan.” (Vanha testamentti, Moos. 1:1)</a:t>
            </a:r>
          </a:p>
        </p:txBody>
      </p:sp>
      <p:pic>
        <p:nvPicPr>
          <p:cNvPr id="6150" name="Picture 6" descr="SAITURIN JOULU : satukirja, Dickens Charles, Lynch P.J. (kuvittaja), Autio  Antti (kääntäjä), Egmont Kustannus Oy Ab | Booky.fi">
            <a:extLst>
              <a:ext uri="{FF2B5EF4-FFF2-40B4-BE49-F238E27FC236}">
                <a16:creationId xmlns:a16="http://schemas.microsoft.com/office/drawing/2014/main" id="{735F8DEF-B896-E9FE-E1FC-D2FDDABE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016" y="1422090"/>
            <a:ext cx="1687544" cy="20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0025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Punainen-violetti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192_TF11507366_Win32" id="{643BED0D-C6DC-4C59-AE68-E599455A3F9B}" vid="{D9ACCD2D-8EC2-4EE5-AA2C-56F859C46E6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66CE74E-0E49-4DCF-8160-81B293B5DD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78DBA-2233-4100-A154-9B2EE99CB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0DF15B-6C3C-4D75-B10D-16EE1DCCB6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TM04033921[[fn=Damasti]]</Template>
  <TotalTime>1364</TotalTime>
  <Words>439</Words>
  <Application>Microsoft Office PowerPoint</Application>
  <PresentationFormat>Laajakuva</PresentationFormat>
  <Paragraphs>98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12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22" baseType="lpstr">
      <vt:lpstr>Arial</vt:lpstr>
      <vt:lpstr>Avenir Next LT Pro</vt:lpstr>
      <vt:lpstr>AvenirNext LT Pro Medium</vt:lpstr>
      <vt:lpstr>Calibri</vt:lpstr>
      <vt:lpstr>gordita-bold</vt:lpstr>
      <vt:lpstr>HelsinkiGrotesk</vt:lpstr>
      <vt:lpstr>Lato</vt:lpstr>
      <vt:lpstr>Neuton</vt:lpstr>
      <vt:lpstr>Open Sans</vt:lpstr>
      <vt:lpstr>Posterama</vt:lpstr>
      <vt:lpstr>Segoe UI Semilight</vt:lpstr>
      <vt:lpstr>Wingdings</vt:lpstr>
      <vt:lpstr>BlockprintVTI</vt:lpstr>
      <vt:lpstr>Henkilöhahmot</vt:lpstr>
      <vt:lpstr>Henkilöhahmo = fiktiivinen hahmo, jonka ulkomuotoa, ajatuksia ja toimintaa kuvataan</vt:lpstr>
      <vt:lpstr>Hahmojen erittelyä</vt:lpstr>
      <vt:lpstr>Miljöö</vt:lpstr>
      <vt:lpstr>Miljöö</vt:lpstr>
      <vt:lpstr>Miljöö</vt:lpstr>
      <vt:lpstr>Aihe, teema ja motiivi</vt:lpstr>
      <vt:lpstr>PowerPoint-esitys</vt:lpstr>
      <vt:lpstr>Intertekstuaalisuus eli tekstienvälisyys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2024-10-02T15:17:58Z</dcterms:created>
  <dcterms:modified xsi:type="dcterms:W3CDTF">2024-12-11T08:32:17Z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