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4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B8C80-A721-4EF1-864C-FCB81EBB905F}" type="datetimeFigureOut">
              <a:rPr lang="en-GB" smtClean="0"/>
              <a:t>02/11/2021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4A853-6F77-472C-8449-2C112D1FC4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57813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B8C80-A721-4EF1-864C-FCB81EBB905F}" type="datetimeFigureOut">
              <a:rPr lang="en-GB" smtClean="0"/>
              <a:t>02/11/2021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4A853-6F77-472C-8449-2C112D1FC4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1003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B8C80-A721-4EF1-864C-FCB81EBB905F}" type="datetimeFigureOut">
              <a:rPr lang="en-GB" smtClean="0"/>
              <a:t>02/11/2021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4A853-6F77-472C-8449-2C112D1FC4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0358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B8C80-A721-4EF1-864C-FCB81EBB905F}" type="datetimeFigureOut">
              <a:rPr lang="en-GB" smtClean="0"/>
              <a:t>02/11/2021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4A853-6F77-472C-8449-2C112D1FC4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5424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B8C80-A721-4EF1-864C-FCB81EBB905F}" type="datetimeFigureOut">
              <a:rPr lang="en-GB" smtClean="0"/>
              <a:t>02/11/2021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4A853-6F77-472C-8449-2C112D1FC4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1548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B8C80-A721-4EF1-864C-FCB81EBB905F}" type="datetimeFigureOut">
              <a:rPr lang="en-GB" smtClean="0"/>
              <a:t>02/11/2021</a:t>
            </a:fld>
            <a:endParaRPr lang="en-GB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4A853-6F77-472C-8449-2C112D1FC4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18491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B8C80-A721-4EF1-864C-FCB81EBB905F}" type="datetimeFigureOut">
              <a:rPr lang="en-GB" smtClean="0"/>
              <a:t>02/11/2021</a:t>
            </a:fld>
            <a:endParaRPr lang="en-GB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4A853-6F77-472C-8449-2C112D1FC4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6631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B8C80-A721-4EF1-864C-FCB81EBB905F}" type="datetimeFigureOut">
              <a:rPr lang="en-GB" smtClean="0"/>
              <a:t>02/11/2021</a:t>
            </a:fld>
            <a:endParaRPr lang="en-GB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4A853-6F77-472C-8449-2C112D1FC4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46165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B8C80-A721-4EF1-864C-FCB81EBB905F}" type="datetimeFigureOut">
              <a:rPr lang="en-GB" smtClean="0"/>
              <a:t>02/11/2021</a:t>
            </a:fld>
            <a:endParaRPr lang="en-GB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4A853-6F77-472C-8449-2C112D1FC4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2725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B8C80-A721-4EF1-864C-FCB81EBB905F}" type="datetimeFigureOut">
              <a:rPr lang="en-GB" smtClean="0"/>
              <a:t>02/11/2021</a:t>
            </a:fld>
            <a:endParaRPr lang="en-GB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4A853-6F77-472C-8449-2C112D1FC4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0542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B8C80-A721-4EF1-864C-FCB81EBB905F}" type="datetimeFigureOut">
              <a:rPr lang="en-GB" smtClean="0"/>
              <a:t>02/11/2021</a:t>
            </a:fld>
            <a:endParaRPr lang="en-GB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4A853-6F77-472C-8449-2C112D1FC4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8641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4B8C80-A721-4EF1-864C-FCB81EBB905F}" type="datetimeFigureOut">
              <a:rPr lang="en-GB" smtClean="0"/>
              <a:t>02/11/2021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74A853-6F77-472C-8449-2C112D1FC4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1461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Paljoussanat</a:t>
            </a:r>
            <a:endParaRPr lang="en-GB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Pohdi ensin ja </a:t>
            </a:r>
            <a:r>
              <a:rPr lang="fi-FI" u="sng" dirty="0" smtClean="0"/>
              <a:t>kirjoita vasta neljännestä diasta yhteenveto </a:t>
            </a:r>
            <a:r>
              <a:rPr lang="fi-FI" dirty="0" smtClean="0"/>
              <a:t>vihkoon.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4906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95337" y="361950"/>
            <a:ext cx="10515600" cy="1325563"/>
          </a:xfrm>
        </p:spPr>
        <p:txBody>
          <a:bodyPr/>
          <a:lstStyle/>
          <a:p>
            <a:r>
              <a:rPr lang="fi-FI" dirty="0" smtClean="0"/>
              <a:t>Miten suomentaisit? </a:t>
            </a:r>
            <a:endParaRPr lang="en-GB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GB" sz="3600" dirty="0" smtClean="0"/>
              <a:t>I have</a:t>
            </a:r>
            <a:r>
              <a:rPr lang="en-GB" sz="3600" b="1" dirty="0" smtClean="0"/>
              <a:t> </a:t>
            </a:r>
            <a:r>
              <a:rPr lang="en-GB" sz="3600" b="1" u="sng" dirty="0" smtClean="0"/>
              <a:t>few </a:t>
            </a:r>
            <a:r>
              <a:rPr lang="en-GB" sz="3600" dirty="0" smtClean="0"/>
              <a:t>hobbies and </a:t>
            </a:r>
            <a:r>
              <a:rPr lang="en-GB" sz="3600" b="1" u="sng" dirty="0" smtClean="0"/>
              <a:t>little</a:t>
            </a:r>
            <a:r>
              <a:rPr lang="en-GB" sz="3600" b="1" dirty="0" smtClean="0"/>
              <a:t> </a:t>
            </a:r>
            <a:r>
              <a:rPr lang="en-GB" sz="3600" dirty="0" smtClean="0"/>
              <a:t>time. </a:t>
            </a:r>
          </a:p>
          <a:p>
            <a:endParaRPr lang="fi-FI" sz="3600" dirty="0" smtClean="0"/>
          </a:p>
          <a:p>
            <a:pPr marL="0" indent="0">
              <a:buNone/>
            </a:pPr>
            <a:endParaRPr lang="fi-FI" sz="3600" dirty="0" smtClean="0"/>
          </a:p>
          <a:p>
            <a:r>
              <a:rPr lang="fi-FI" sz="3600" dirty="0" smtClean="0"/>
              <a:t>I </a:t>
            </a:r>
            <a:r>
              <a:rPr lang="fi-FI" sz="3600" dirty="0" err="1" smtClean="0"/>
              <a:t>have</a:t>
            </a:r>
            <a:r>
              <a:rPr lang="fi-FI" sz="3600" dirty="0" smtClean="0"/>
              <a:t> </a:t>
            </a:r>
            <a:r>
              <a:rPr lang="fi-FI" sz="3600" b="1" u="sng" dirty="0" smtClean="0"/>
              <a:t>a </a:t>
            </a:r>
            <a:r>
              <a:rPr lang="fi-FI" sz="3600" b="1" u="sng" dirty="0" err="1" smtClean="0"/>
              <a:t>few</a:t>
            </a:r>
            <a:r>
              <a:rPr lang="fi-FI" sz="3600" b="1" u="sng" dirty="0" smtClean="0"/>
              <a:t> </a:t>
            </a:r>
            <a:r>
              <a:rPr lang="fi-FI" sz="3600" dirty="0" err="1" smtClean="0"/>
              <a:t>hobbies</a:t>
            </a:r>
            <a:r>
              <a:rPr lang="fi-FI" sz="3600" dirty="0" smtClean="0"/>
              <a:t> and </a:t>
            </a:r>
            <a:r>
              <a:rPr lang="fi-FI" sz="3600" b="1" u="sng" dirty="0" smtClean="0"/>
              <a:t>a </a:t>
            </a:r>
            <a:r>
              <a:rPr lang="fi-FI" sz="3600" b="1" u="sng" dirty="0" err="1" smtClean="0"/>
              <a:t>little</a:t>
            </a:r>
            <a:r>
              <a:rPr lang="fi-FI" sz="3600" b="1" u="sng" dirty="0" smtClean="0"/>
              <a:t> </a:t>
            </a:r>
            <a:r>
              <a:rPr lang="fi-FI" sz="3600" dirty="0" err="1" smtClean="0"/>
              <a:t>time</a:t>
            </a:r>
            <a:r>
              <a:rPr lang="fi-FI" dirty="0" smtClean="0"/>
              <a:t>. </a:t>
            </a:r>
            <a:endParaRPr lang="en-GB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sz="3600" dirty="0" smtClean="0"/>
              <a:t>Minulla on </a:t>
            </a:r>
            <a:r>
              <a:rPr lang="fi-FI" sz="3600" u="sng" dirty="0" smtClean="0"/>
              <a:t>(hyvin) </a:t>
            </a:r>
            <a:r>
              <a:rPr lang="fi-FI" sz="3600" b="1" u="sng" dirty="0" smtClean="0"/>
              <a:t>vähän</a:t>
            </a:r>
            <a:r>
              <a:rPr lang="fi-FI" sz="3600" u="sng" dirty="0" smtClean="0"/>
              <a:t> </a:t>
            </a:r>
            <a:r>
              <a:rPr lang="fi-FI" sz="3600" dirty="0" smtClean="0"/>
              <a:t>harrastuksia ja </a:t>
            </a:r>
          </a:p>
          <a:p>
            <a:pPr marL="0" indent="0">
              <a:buNone/>
            </a:pPr>
            <a:r>
              <a:rPr lang="fi-FI" sz="3600" u="sng" dirty="0" smtClean="0"/>
              <a:t>(hyvin) </a:t>
            </a:r>
            <a:r>
              <a:rPr lang="fi-FI" sz="3600" b="1" u="sng" dirty="0" smtClean="0"/>
              <a:t>vähän </a:t>
            </a:r>
            <a:r>
              <a:rPr lang="fi-FI" sz="3600" dirty="0" smtClean="0"/>
              <a:t>aikaa.</a:t>
            </a:r>
          </a:p>
          <a:p>
            <a:pPr marL="0" indent="0">
              <a:buNone/>
            </a:pPr>
            <a:endParaRPr lang="fi-FI" sz="3600" dirty="0"/>
          </a:p>
          <a:p>
            <a:pPr marL="0" indent="0">
              <a:buNone/>
            </a:pPr>
            <a:r>
              <a:rPr lang="fi-FI" sz="3600" dirty="0" smtClean="0"/>
              <a:t>Minulla on </a:t>
            </a:r>
            <a:r>
              <a:rPr lang="fi-FI" sz="3600" b="1" u="sng" dirty="0" smtClean="0"/>
              <a:t>vähän (muutamia) </a:t>
            </a:r>
            <a:r>
              <a:rPr lang="fi-FI" sz="3600" dirty="0" smtClean="0"/>
              <a:t>harrastuksia ja </a:t>
            </a:r>
            <a:r>
              <a:rPr lang="fi-FI" sz="3600" b="1" u="sng" dirty="0" smtClean="0"/>
              <a:t>vähän (jonkun verran</a:t>
            </a:r>
            <a:r>
              <a:rPr lang="fi-FI" sz="3600" dirty="0" smtClean="0"/>
              <a:t>) aikaa.  </a:t>
            </a:r>
            <a:endParaRPr lang="en-GB" sz="3600" dirty="0"/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20486" y="2629344"/>
            <a:ext cx="885714" cy="819048"/>
          </a:xfrm>
          <a:prstGeom prst="rect">
            <a:avLst/>
          </a:prstGeom>
        </p:spPr>
      </p:pic>
      <p:pic>
        <p:nvPicPr>
          <p:cNvPr id="6" name="Kuva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76168" y="5396011"/>
            <a:ext cx="780952" cy="780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23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824411" cy="1325563"/>
          </a:xfrm>
        </p:spPr>
        <p:txBody>
          <a:bodyPr/>
          <a:lstStyle/>
          <a:p>
            <a:r>
              <a:rPr lang="fi-FI" dirty="0" smtClean="0"/>
              <a:t>Milloin sitten </a:t>
            </a:r>
            <a:r>
              <a:rPr lang="fi-FI" b="1" dirty="0" smtClean="0"/>
              <a:t>(</a:t>
            </a:r>
            <a:r>
              <a:rPr lang="fi-FI" b="1" u="sng" dirty="0" smtClean="0"/>
              <a:t>a) </a:t>
            </a:r>
            <a:r>
              <a:rPr lang="fi-FI" b="1" u="sng" dirty="0" err="1" smtClean="0"/>
              <a:t>few</a:t>
            </a:r>
            <a:r>
              <a:rPr lang="fi-FI" b="1" u="sng" dirty="0" smtClean="0"/>
              <a:t> </a:t>
            </a:r>
            <a:r>
              <a:rPr lang="fi-FI" dirty="0" smtClean="0"/>
              <a:t>ja milloin </a:t>
            </a:r>
            <a:r>
              <a:rPr lang="fi-FI" b="1" u="sng" dirty="0" smtClean="0"/>
              <a:t>(a) </a:t>
            </a:r>
            <a:r>
              <a:rPr lang="fi-FI" b="1" u="sng" dirty="0" err="1" smtClean="0"/>
              <a:t>little</a:t>
            </a:r>
            <a:r>
              <a:rPr lang="fi-FI" dirty="0" smtClean="0"/>
              <a:t>?</a:t>
            </a:r>
            <a:endParaRPr lang="en-GB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/>
              <a:t> </a:t>
            </a:r>
            <a:r>
              <a:rPr lang="fi-FI" dirty="0" smtClean="0"/>
              <a:t>(a) </a:t>
            </a:r>
            <a:r>
              <a:rPr lang="fi-FI" dirty="0" err="1" smtClean="0"/>
              <a:t>few</a:t>
            </a:r>
            <a:r>
              <a:rPr lang="fi-FI" dirty="0" smtClean="0"/>
              <a:t> </a:t>
            </a:r>
            <a:r>
              <a:rPr lang="fi-FI" dirty="0" err="1" smtClean="0"/>
              <a:t>hobbies</a:t>
            </a:r>
            <a:endParaRPr lang="fi-FI" dirty="0" smtClean="0"/>
          </a:p>
          <a:p>
            <a:r>
              <a:rPr lang="fi-FI" dirty="0"/>
              <a:t> </a:t>
            </a:r>
            <a:r>
              <a:rPr lang="fi-FI" dirty="0" smtClean="0"/>
              <a:t>(a) </a:t>
            </a:r>
            <a:r>
              <a:rPr lang="fi-FI" dirty="0" err="1" smtClean="0"/>
              <a:t>little</a:t>
            </a:r>
            <a:r>
              <a:rPr lang="fi-FI" dirty="0" smtClean="0"/>
              <a:t> </a:t>
            </a:r>
            <a:r>
              <a:rPr lang="fi-FI" dirty="0" err="1" smtClean="0"/>
              <a:t>time</a:t>
            </a:r>
            <a:endParaRPr lang="fi-FI" dirty="0" smtClean="0"/>
          </a:p>
          <a:p>
            <a:endParaRPr lang="fi-FI" dirty="0"/>
          </a:p>
          <a:p>
            <a:r>
              <a:rPr lang="fi-FI" dirty="0" smtClean="0"/>
              <a:t>Muita esimerkkejä: </a:t>
            </a:r>
          </a:p>
          <a:p>
            <a:r>
              <a:rPr lang="fi-FI" dirty="0"/>
              <a:t> </a:t>
            </a:r>
            <a:r>
              <a:rPr lang="fi-FI" dirty="0" smtClean="0"/>
              <a:t>a </a:t>
            </a:r>
            <a:r>
              <a:rPr lang="fi-FI" dirty="0" err="1" smtClean="0"/>
              <a:t>few</a:t>
            </a:r>
            <a:r>
              <a:rPr lang="fi-FI" dirty="0" smtClean="0"/>
              <a:t> </a:t>
            </a:r>
            <a:r>
              <a:rPr lang="fi-FI" dirty="0" err="1" smtClean="0"/>
              <a:t>tomatoes</a:t>
            </a:r>
            <a:endParaRPr lang="fi-FI" dirty="0" smtClean="0"/>
          </a:p>
          <a:p>
            <a:r>
              <a:rPr lang="fi-FI" dirty="0" smtClean="0"/>
              <a:t>a  </a:t>
            </a:r>
            <a:r>
              <a:rPr lang="fi-FI" dirty="0" err="1" smtClean="0"/>
              <a:t>little</a:t>
            </a:r>
            <a:r>
              <a:rPr lang="fi-FI" dirty="0" smtClean="0"/>
              <a:t> </a:t>
            </a:r>
            <a:r>
              <a:rPr lang="fi-FI" dirty="0" err="1" smtClean="0"/>
              <a:t>love</a:t>
            </a:r>
            <a:r>
              <a:rPr lang="fi-FI" dirty="0" smtClean="0"/>
              <a:t> and </a:t>
            </a:r>
            <a:r>
              <a:rPr lang="fi-FI" dirty="0" err="1" smtClean="0"/>
              <a:t>happiness</a:t>
            </a:r>
            <a:endParaRPr lang="fi-FI" dirty="0" smtClean="0"/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Hobby = harrastus on ns. </a:t>
            </a:r>
            <a:r>
              <a:rPr lang="fi-FI" b="1" u="sng" dirty="0" smtClean="0"/>
              <a:t>laskettava sana </a:t>
            </a:r>
          </a:p>
          <a:p>
            <a:pPr marL="0" indent="0">
              <a:buNone/>
            </a:pPr>
            <a:r>
              <a:rPr lang="fi-FI" dirty="0" smtClean="0"/>
              <a:t>(yksi harrastus, kolme harrastusta)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smtClean="0"/>
              <a:t>Time =aika </a:t>
            </a:r>
          </a:p>
          <a:p>
            <a:pPr marL="0" indent="0">
              <a:buNone/>
            </a:pPr>
            <a:r>
              <a:rPr lang="fi-FI" dirty="0" smtClean="0"/>
              <a:t>on ns. </a:t>
            </a:r>
            <a:r>
              <a:rPr lang="fi-FI" b="1" u="sng" dirty="0" smtClean="0"/>
              <a:t>ei laskettava sana </a:t>
            </a:r>
          </a:p>
          <a:p>
            <a:pPr marL="0" indent="0">
              <a:buNone/>
            </a:pPr>
            <a:r>
              <a:rPr lang="fi-FI" b="1" u="sng" dirty="0" smtClean="0"/>
              <a:t>(yksi aika, monta aikaa ???)</a:t>
            </a:r>
          </a:p>
          <a:p>
            <a:pPr marL="0" indent="0">
              <a:buNone/>
            </a:pPr>
            <a:r>
              <a:rPr lang="fi-FI" b="1" u="sng" dirty="0" smtClean="0"/>
              <a:t>SIIS: </a:t>
            </a:r>
          </a:p>
          <a:p>
            <a:pPr marL="0" indent="0">
              <a:buNone/>
            </a:pPr>
            <a:r>
              <a:rPr lang="fi-FI" b="1" u="sng" dirty="0" smtClean="0"/>
              <a:t>(a) </a:t>
            </a:r>
            <a:r>
              <a:rPr lang="fi-FI" b="1" u="sng" dirty="0" err="1" smtClean="0"/>
              <a:t>few</a:t>
            </a:r>
            <a:r>
              <a:rPr lang="fi-FI" b="1" u="sng" dirty="0" smtClean="0"/>
              <a:t> + laskettavat </a:t>
            </a:r>
          </a:p>
          <a:p>
            <a:pPr marL="0" indent="0">
              <a:buNone/>
            </a:pPr>
            <a:r>
              <a:rPr lang="fi-FI" b="1" u="sng" dirty="0" smtClean="0"/>
              <a:t>(a) </a:t>
            </a:r>
            <a:r>
              <a:rPr lang="fi-FI" b="1" u="sng" dirty="0" err="1" smtClean="0"/>
              <a:t>little</a:t>
            </a:r>
            <a:r>
              <a:rPr lang="fi-FI" b="1" u="sng" dirty="0" smtClean="0"/>
              <a:t> + ei laskettavat</a:t>
            </a:r>
            <a:endParaRPr lang="en-GB" b="1" u="sng" dirty="0"/>
          </a:p>
        </p:txBody>
      </p:sp>
    </p:spTree>
    <p:extLst>
      <p:ext uri="{BB962C8B-B14F-4D97-AF65-F5344CB8AC3E}">
        <p14:creationId xmlns:p14="http://schemas.microsoft.com/office/powerpoint/2010/main" val="1707188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95337" y="361950"/>
            <a:ext cx="10515600" cy="1325563"/>
          </a:xfrm>
        </p:spPr>
        <p:txBody>
          <a:bodyPr/>
          <a:lstStyle/>
          <a:p>
            <a:r>
              <a:rPr lang="fi-FI" dirty="0" smtClean="0"/>
              <a:t>Yhteenveto: Kirjoita vihkoon. </a:t>
            </a:r>
            <a:br>
              <a:rPr lang="fi-FI" dirty="0" smtClean="0"/>
            </a:br>
            <a:r>
              <a:rPr lang="fi-FI" dirty="0" smtClean="0"/>
              <a:t>Otsikko: </a:t>
            </a:r>
            <a:r>
              <a:rPr lang="fi-FI" b="1" u="sng" dirty="0" smtClean="0"/>
              <a:t>PALJOUSSANAT</a:t>
            </a:r>
            <a:endParaRPr lang="en-GB" b="1" u="sng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GB" sz="3600" dirty="0" smtClean="0"/>
              <a:t>I have</a:t>
            </a:r>
            <a:r>
              <a:rPr lang="en-GB" sz="3600" b="1" dirty="0" smtClean="0"/>
              <a:t> </a:t>
            </a:r>
            <a:r>
              <a:rPr lang="en-GB" sz="3600" b="1" u="sng" dirty="0" smtClean="0"/>
              <a:t>few </a:t>
            </a:r>
            <a:r>
              <a:rPr lang="en-GB" sz="3600" dirty="0" smtClean="0"/>
              <a:t>hobbies and </a:t>
            </a:r>
            <a:r>
              <a:rPr lang="en-GB" sz="3600" b="1" u="sng" dirty="0" smtClean="0"/>
              <a:t>little</a:t>
            </a:r>
            <a:r>
              <a:rPr lang="en-GB" sz="3600" b="1" dirty="0" smtClean="0"/>
              <a:t> </a:t>
            </a:r>
            <a:r>
              <a:rPr lang="en-GB" sz="3600" dirty="0" smtClean="0"/>
              <a:t>time. </a:t>
            </a:r>
          </a:p>
          <a:p>
            <a:endParaRPr lang="fi-FI" sz="3600" dirty="0" smtClean="0"/>
          </a:p>
          <a:p>
            <a:pPr marL="0" indent="0">
              <a:buNone/>
            </a:pPr>
            <a:endParaRPr lang="fi-FI" sz="3600" dirty="0" smtClean="0"/>
          </a:p>
          <a:p>
            <a:r>
              <a:rPr lang="fi-FI" sz="3600" dirty="0" smtClean="0"/>
              <a:t>I </a:t>
            </a:r>
            <a:r>
              <a:rPr lang="fi-FI" sz="3600" dirty="0" err="1" smtClean="0"/>
              <a:t>have</a:t>
            </a:r>
            <a:r>
              <a:rPr lang="fi-FI" sz="3600" dirty="0" smtClean="0"/>
              <a:t> </a:t>
            </a:r>
            <a:r>
              <a:rPr lang="fi-FI" sz="3600" b="1" u="sng" dirty="0" smtClean="0"/>
              <a:t>a </a:t>
            </a:r>
            <a:r>
              <a:rPr lang="fi-FI" sz="3600" b="1" u="sng" dirty="0" err="1" smtClean="0"/>
              <a:t>few</a:t>
            </a:r>
            <a:r>
              <a:rPr lang="fi-FI" sz="3600" b="1" u="sng" dirty="0" smtClean="0"/>
              <a:t> </a:t>
            </a:r>
            <a:r>
              <a:rPr lang="fi-FI" sz="3600" dirty="0" err="1" smtClean="0"/>
              <a:t>hobbies</a:t>
            </a:r>
            <a:r>
              <a:rPr lang="fi-FI" sz="3600" dirty="0" smtClean="0"/>
              <a:t> and </a:t>
            </a:r>
            <a:r>
              <a:rPr lang="fi-FI" sz="3600" b="1" u="sng" dirty="0" smtClean="0"/>
              <a:t>a </a:t>
            </a:r>
            <a:r>
              <a:rPr lang="fi-FI" sz="3600" b="1" u="sng" dirty="0" err="1" smtClean="0"/>
              <a:t>little</a:t>
            </a:r>
            <a:r>
              <a:rPr lang="fi-FI" sz="3600" b="1" u="sng" dirty="0" smtClean="0"/>
              <a:t> </a:t>
            </a:r>
            <a:r>
              <a:rPr lang="fi-FI" sz="3600" dirty="0" err="1" smtClean="0"/>
              <a:t>time</a:t>
            </a:r>
            <a:r>
              <a:rPr lang="fi-FI" dirty="0" smtClean="0"/>
              <a:t>. </a:t>
            </a:r>
            <a:endParaRPr lang="en-GB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199" y="1825625"/>
            <a:ext cx="5554579" cy="4351338"/>
          </a:xfrm>
        </p:spPr>
        <p:txBody>
          <a:bodyPr>
            <a:normAutofit lnSpcReduction="10000"/>
          </a:bodyPr>
          <a:lstStyle/>
          <a:p>
            <a:r>
              <a:rPr lang="fi-FI" b="1" u="sng" dirty="0" smtClean="0"/>
              <a:t>LASKETTAVAT:</a:t>
            </a:r>
          </a:p>
          <a:p>
            <a:r>
              <a:rPr lang="fi-FI" b="1" u="sng" dirty="0" err="1" smtClean="0"/>
              <a:t>few</a:t>
            </a:r>
            <a:r>
              <a:rPr lang="fi-FI" dirty="0" smtClean="0"/>
              <a:t> = (hyvin)vähän/ harvoja/tuskin </a:t>
            </a:r>
            <a:r>
              <a:rPr lang="fi-FI" dirty="0"/>
              <a:t>ollenkaan     </a:t>
            </a:r>
            <a:r>
              <a:rPr lang="fi-FI" dirty="0" smtClean="0"/>
              <a:t> - </a:t>
            </a:r>
            <a:endParaRPr lang="fi-FI" dirty="0">
              <a:sym typeface="Wingdings" panose="05000000000000000000" pitchFamily="2" charset="2"/>
            </a:endParaRPr>
          </a:p>
          <a:p>
            <a:r>
              <a:rPr lang="fi-FI" b="1" u="sng" dirty="0" smtClean="0"/>
              <a:t>a </a:t>
            </a:r>
            <a:r>
              <a:rPr lang="fi-FI" b="1" u="sng" dirty="0" err="1"/>
              <a:t>few</a:t>
            </a:r>
            <a:r>
              <a:rPr lang="fi-FI" b="1" u="sng" dirty="0"/>
              <a:t> </a:t>
            </a:r>
            <a:r>
              <a:rPr lang="fi-FI" dirty="0"/>
              <a:t>=  </a:t>
            </a:r>
            <a:r>
              <a:rPr lang="fi-FI" dirty="0" smtClean="0"/>
              <a:t>muutamia, jonkin </a:t>
            </a:r>
            <a:r>
              <a:rPr lang="fi-FI" dirty="0"/>
              <a:t>verran </a:t>
            </a:r>
            <a:r>
              <a:rPr lang="fi-FI" dirty="0" smtClean="0"/>
              <a:t> +</a:t>
            </a:r>
            <a:r>
              <a:rPr lang="fi-FI" dirty="0"/>
              <a:t>	</a:t>
            </a:r>
            <a:endParaRPr lang="fi-FI" dirty="0" smtClean="0"/>
          </a:p>
          <a:p>
            <a:r>
              <a:rPr lang="fi-FI" b="1" u="sng" dirty="0" smtClean="0"/>
              <a:t>EI LASKETTAVAT:</a:t>
            </a:r>
          </a:p>
          <a:p>
            <a:r>
              <a:rPr lang="fi-FI" b="1" u="sng" dirty="0" err="1"/>
              <a:t>l</a:t>
            </a:r>
            <a:r>
              <a:rPr lang="fi-FI" b="1" u="sng" dirty="0" err="1" smtClean="0"/>
              <a:t>ittle</a:t>
            </a:r>
            <a:r>
              <a:rPr lang="fi-FI" b="1" u="sng" dirty="0" smtClean="0"/>
              <a:t>  = </a:t>
            </a:r>
            <a:r>
              <a:rPr lang="fi-FI" dirty="0" smtClean="0"/>
              <a:t>(erittäin)vähän</a:t>
            </a:r>
            <a:r>
              <a:rPr lang="fi-FI" dirty="0"/>
              <a:t>, hyvin vähän</a:t>
            </a:r>
            <a:r>
              <a:rPr lang="fi-FI" dirty="0" smtClean="0"/>
              <a:t>, tuskin </a:t>
            </a:r>
            <a:r>
              <a:rPr lang="fi-FI" dirty="0"/>
              <a:t>ollenkaan </a:t>
            </a:r>
            <a:r>
              <a:rPr lang="fi-FI" dirty="0" smtClean="0"/>
              <a:t> - </a:t>
            </a:r>
            <a:endParaRPr lang="fi-FI" dirty="0">
              <a:sym typeface="Wingdings" panose="05000000000000000000" pitchFamily="2" charset="2"/>
            </a:endParaRPr>
          </a:p>
          <a:p>
            <a:r>
              <a:rPr lang="fi-FI" b="1" u="sng" dirty="0">
                <a:sym typeface="Wingdings" panose="05000000000000000000" pitchFamily="2" charset="2"/>
              </a:rPr>
              <a:t>a</a:t>
            </a:r>
            <a:r>
              <a:rPr lang="fi-FI" b="1" u="sng" dirty="0" smtClean="0">
                <a:sym typeface="Wingdings" panose="05000000000000000000" pitchFamily="2" charset="2"/>
              </a:rPr>
              <a:t> </a:t>
            </a:r>
            <a:r>
              <a:rPr lang="fi-FI" b="1" u="sng" dirty="0" err="1" smtClean="0">
                <a:sym typeface="Wingdings" panose="05000000000000000000" pitchFamily="2" charset="2"/>
              </a:rPr>
              <a:t>little</a:t>
            </a:r>
            <a:r>
              <a:rPr lang="fi-FI" b="1" u="sng" dirty="0" smtClean="0">
                <a:sym typeface="Wingdings" panose="05000000000000000000" pitchFamily="2" charset="2"/>
              </a:rPr>
              <a:t> = </a:t>
            </a:r>
            <a:r>
              <a:rPr lang="fi-FI" dirty="0" smtClean="0">
                <a:sym typeface="Wingdings" panose="05000000000000000000" pitchFamily="2" charset="2"/>
              </a:rPr>
              <a:t>hieman/vähän/jonkin verran + </a:t>
            </a:r>
            <a:endParaRPr lang="fi-FI" dirty="0"/>
          </a:p>
        </p:txBody>
      </p:sp>
      <p:pic>
        <p:nvPicPr>
          <p:cNvPr id="7" name="Kuva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2343" y="2396733"/>
            <a:ext cx="885714" cy="819048"/>
          </a:xfrm>
          <a:prstGeom prst="rect">
            <a:avLst/>
          </a:prstGeom>
        </p:spPr>
      </p:pic>
      <p:pic>
        <p:nvPicPr>
          <p:cNvPr id="8" name="Kuva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9000" y="4615059"/>
            <a:ext cx="780952" cy="780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4904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210</Words>
  <Application>Microsoft Office PowerPoint</Application>
  <PresentationFormat>Laajakuva</PresentationFormat>
  <Paragraphs>38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Wingdings</vt:lpstr>
      <vt:lpstr>Office-teema</vt:lpstr>
      <vt:lpstr>Paljoussanat</vt:lpstr>
      <vt:lpstr>Miten suomentaisit? </vt:lpstr>
      <vt:lpstr>Milloin sitten (a) few ja milloin (a) little?</vt:lpstr>
      <vt:lpstr>Yhteenveto: Kirjoita vihkoon.  Otsikko: PALJOUSSANAT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Paljoussanat</dc:title>
  <dc:creator>Else Lamberg</dc:creator>
  <cp:lastModifiedBy>Lamberg Else</cp:lastModifiedBy>
  <cp:revision>19</cp:revision>
  <dcterms:created xsi:type="dcterms:W3CDTF">2019-08-18T11:39:40Z</dcterms:created>
  <dcterms:modified xsi:type="dcterms:W3CDTF">2021-11-02T07:03:40Z</dcterms:modified>
</cp:coreProperties>
</file>