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B2C4"/>
    <a:srgbClr val="CDF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8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A7959C21-8FBF-400B-B090-285269683E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B01F4B9-EE0D-4EBE-95AF-6792B1949D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5CB02-F90A-48E5-BD89-FA9A3CF4FD26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99F1077-777E-4D29-A35E-A80CDD52A40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518211BC-AC68-4F2B-8747-D6EFADDF7D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EA16D-A7CE-404E-B996-8F0D8DE113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4585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561AA8-7C20-492A-9A07-CED197B5A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lang="fi-FI" sz="6600" dirty="0">
                <a:solidFill>
                  <a:srgbClr val="05B2C4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AE23F-A95F-4E38-B475-0B25DC259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orbel" panose="020B05030202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7214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rgbClr val="CDF0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561AA8-7C20-492A-9A07-CED197B5A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600"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AE23F-A95F-4E38-B475-0B25DC259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Corbel" panose="020B05030202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4779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bg>
      <p:bgPr>
        <a:solidFill>
          <a:srgbClr val="05B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561AA8-7C20-492A-9A07-CED197B5A2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600">
                <a:solidFill>
                  <a:schemeClr val="bg1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AE23F-A95F-4E38-B475-0B25DC2595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007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3D9650-69E7-4E85-A96A-8CD483C75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41E54-EACF-4E03-BFD9-4552D0DD8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9" name="Sisällön paikkamerkki 4">
            <a:extLst>
              <a:ext uri="{FF2B5EF4-FFF2-40B4-BE49-F238E27FC236}">
                <a16:creationId xmlns:a16="http://schemas.microsoft.com/office/drawing/2014/main" id="{DFAB34CD-ACF2-40C8-B1D1-599C4C20E4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72" y="-1273356"/>
            <a:ext cx="4123388" cy="9676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990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Otsikko ja sisältö">
    <p:bg>
      <p:bgPr>
        <a:solidFill>
          <a:srgbClr val="05B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3D9650-69E7-4E85-A96A-8CD483C75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41E54-EACF-4E03-BFD9-4552D0DD8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5" name="Sisällön paikkamerkki 3">
            <a:extLst>
              <a:ext uri="{FF2B5EF4-FFF2-40B4-BE49-F238E27FC236}">
                <a16:creationId xmlns:a16="http://schemas.microsoft.com/office/drawing/2014/main" id="{9AB5AD7C-922A-4617-8EC6-8435F0A24E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56" y="-1342610"/>
            <a:ext cx="4123388" cy="9794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46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3D9650-69E7-4E85-A96A-8CD483C75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>
                <a:solidFill>
                  <a:srgbClr val="05B2C4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41E54-EACF-4E03-BFD9-4552D0DD8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  <a:lvl2pPr>
              <a:defRPr>
                <a:latin typeface="Corbel" panose="020B0503020204020204" pitchFamily="34" charset="0"/>
              </a:defRPr>
            </a:lvl2pPr>
            <a:lvl3pPr>
              <a:defRPr>
                <a:latin typeface="Corbel" panose="020B0503020204020204" pitchFamily="34" charset="0"/>
              </a:defRPr>
            </a:lvl3pPr>
            <a:lvl4pPr>
              <a:defRPr>
                <a:latin typeface="Corbel" panose="020B0503020204020204" pitchFamily="34" charset="0"/>
              </a:defRPr>
            </a:lvl4pPr>
            <a:lvl5pPr>
              <a:defRPr>
                <a:latin typeface="Corbel" panose="020B0503020204020204" pitchFamily="34" charset="0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0FC829D-B972-4EF8-9AB6-A7C8A9CF6D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04916" y="3032633"/>
            <a:ext cx="457508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1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bg>
      <p:bgPr>
        <a:solidFill>
          <a:srgbClr val="05B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3D9650-69E7-4E85-A96A-8CD483C75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41E54-EACF-4E03-BFD9-4552D0DD8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Corbel" panose="020B0503020204020204" pitchFamily="34" charset="0"/>
              </a:defRPr>
            </a:lvl5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pic>
        <p:nvPicPr>
          <p:cNvPr id="6" name="Sisällön paikkamerkki 10">
            <a:extLst>
              <a:ext uri="{FF2B5EF4-FFF2-40B4-BE49-F238E27FC236}">
                <a16:creationId xmlns:a16="http://schemas.microsoft.com/office/drawing/2014/main" id="{3785FF39-C853-45C6-A559-36F449023D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4306" y="2969958"/>
            <a:ext cx="459139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489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9BB1BC-C620-4149-98E5-B016D1349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sz="4800">
                <a:solidFill>
                  <a:srgbClr val="05B2C4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9C6774-129B-4647-BD83-B99DECD9B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Corbel" panose="020B0503020204020204" pitchFamily="34" charset="0"/>
              </a:defRPr>
            </a:lvl1pPr>
            <a:lvl2pPr>
              <a:defRPr sz="2800">
                <a:latin typeface="Corbel" panose="020B0503020204020204" pitchFamily="34" charset="0"/>
              </a:defRPr>
            </a:lvl2pPr>
            <a:lvl3pPr>
              <a:defRPr sz="2400">
                <a:latin typeface="Corbel" panose="020B0503020204020204" pitchFamily="34" charset="0"/>
              </a:defRPr>
            </a:lvl3pPr>
            <a:lvl4pPr>
              <a:defRPr sz="2000">
                <a:latin typeface="Corbel" panose="020B0503020204020204" pitchFamily="34" charset="0"/>
              </a:defRPr>
            </a:lvl4pPr>
            <a:lvl5pPr>
              <a:defRPr sz="2000">
                <a:latin typeface="Corbel" panose="020B05030202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314D7FA-FF6F-450C-AD50-9EEB6B09E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orbel" panose="020B05030202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pic>
        <p:nvPicPr>
          <p:cNvPr id="8" name="Sisällön paikkamerkki 4">
            <a:extLst>
              <a:ext uri="{FF2B5EF4-FFF2-40B4-BE49-F238E27FC236}">
                <a16:creationId xmlns:a16="http://schemas.microsoft.com/office/drawing/2014/main" id="{C141BDC6-91A3-4876-A705-880A99A4C8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769" y="5167312"/>
            <a:ext cx="1393722" cy="1325563"/>
          </a:xfrm>
          <a:prstGeom prst="rect">
            <a:avLst/>
          </a:prstGeom>
        </p:spPr>
      </p:pic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46509548-5A52-4F4C-959E-F2A4A7C7D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BB403-3F13-446E-BC79-28697B6A1B9E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CA074FC8-BED8-4B59-B700-F3D624A05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619D94BE-F745-4B73-8850-65B948A80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8929E-CE6E-4F8B-813C-28AA16E4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3884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Kuvatekstillinen sisältö">
    <p:bg>
      <p:bgPr>
        <a:solidFill>
          <a:srgbClr val="05B2C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9BB1BC-C620-4149-98E5-B016D1349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sz="4800">
                <a:solidFill>
                  <a:schemeClr val="bg1"/>
                </a:solidFill>
                <a:latin typeface="Tw Cen MT Condensed" panose="020B0606020104020203" pitchFamily="34" charset="0"/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9C6774-129B-4647-BD83-B99DECD9B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>
              <a:defRPr sz="2800">
                <a:solidFill>
                  <a:schemeClr val="bg1"/>
                </a:solidFill>
                <a:latin typeface="Corbel" panose="020B0503020204020204" pitchFamily="34" charset="0"/>
              </a:defRPr>
            </a:lvl2pPr>
            <a:lvl3pPr>
              <a:defRPr sz="2400">
                <a:solidFill>
                  <a:schemeClr val="bg1"/>
                </a:solidFill>
                <a:latin typeface="Corbel" panose="020B0503020204020204" pitchFamily="34" charset="0"/>
              </a:defRPr>
            </a:lvl3pPr>
            <a:lvl4pPr>
              <a:defRPr sz="2000">
                <a:solidFill>
                  <a:schemeClr val="bg1"/>
                </a:solidFill>
                <a:latin typeface="Corbel" panose="020B0503020204020204" pitchFamily="34" charset="0"/>
              </a:defRPr>
            </a:lvl4pPr>
            <a:lvl5pPr>
              <a:defRPr sz="2000">
                <a:solidFill>
                  <a:schemeClr val="bg1"/>
                </a:solidFill>
                <a:latin typeface="Corbel" panose="020B05030202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314D7FA-FF6F-450C-AD50-9EEB6B09E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Corbel" panose="020B0503020204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pic>
        <p:nvPicPr>
          <p:cNvPr id="6" name="Sisällön paikkamerkki 5">
            <a:extLst>
              <a:ext uri="{FF2B5EF4-FFF2-40B4-BE49-F238E27FC236}">
                <a16:creationId xmlns:a16="http://schemas.microsoft.com/office/drawing/2014/main" id="{E4C40662-5913-4FC0-A0E0-5E98710879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799" y="5167311"/>
            <a:ext cx="1398692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6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C29DE09-B5A4-4708-8970-8CE2980D0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7F1D2C-BE86-417D-9BDE-C6916B709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ECEC3DB-18A9-4E4F-8E00-E92D553CBD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BB403-3F13-446E-BC79-28697B6A1B9E}" type="datetimeFigureOut">
              <a:rPr lang="fi-FI" smtClean="0"/>
              <a:t>25.8.2020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963F38-90A5-49E9-808D-807295918D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031F60-1845-4458-9AAB-780AEC2041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8929E-CE6E-4F8B-813C-28AA16E4E7D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411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60" r:id="rId3"/>
    <p:sldLayoutId id="2147483650" r:id="rId4"/>
    <p:sldLayoutId id="2147483665" r:id="rId5"/>
    <p:sldLayoutId id="2147483662" r:id="rId6"/>
    <p:sldLayoutId id="2147483663" r:id="rId7"/>
    <p:sldLayoutId id="2147483656" r:id="rId8"/>
    <p:sldLayoutId id="2147483664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90172" y="2766218"/>
            <a:ext cx="6517566" cy="1325563"/>
          </a:xfrm>
        </p:spPr>
        <p:txBody>
          <a:bodyPr anchor="ctr">
            <a:noAutofit/>
          </a:bodyPr>
          <a:lstStyle/>
          <a:p>
            <a:r>
              <a:rPr lang="fi-FI" sz="13000" dirty="0"/>
              <a:t>4. ÄÄNESTYS</a:t>
            </a:r>
          </a:p>
        </p:txBody>
      </p:sp>
    </p:spTree>
    <p:extLst>
      <p:ext uri="{BB962C8B-B14F-4D97-AF65-F5344CB8AC3E}">
        <p14:creationId xmlns:p14="http://schemas.microsoft.com/office/powerpoint/2010/main" val="713774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idx="1"/>
          </p:nvPr>
        </p:nvSpPr>
        <p:spPr>
          <a:xfrm>
            <a:off x="838200" y="1606794"/>
            <a:ext cx="10515600" cy="3434129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fi-FI" sz="3600" dirty="0"/>
              <a:t>1. Miettikää ryhmässä, minkä pituinen on suomalaisen yleisin automatka.</a:t>
            </a:r>
          </a:p>
          <a:p>
            <a:pPr marL="0" indent="0" algn="l">
              <a:buNone/>
            </a:pPr>
            <a:r>
              <a:rPr lang="fi-FI" sz="3600" dirty="0"/>
              <a:t>2. Vetäkää tussilla viiva valitsemanne matkan kohdalle paperille (yksi viiva/ryhmä).</a:t>
            </a:r>
          </a:p>
          <a:p>
            <a:pPr marL="0" indent="0" algn="l">
              <a:buNone/>
            </a:pPr>
            <a:r>
              <a:rPr lang="fi-FI" sz="3600" dirty="0"/>
              <a:t>3. Äänestyksen jälkeen tarkistakaa ohjaajalta oikea vastaus.</a:t>
            </a:r>
          </a:p>
        </p:txBody>
      </p:sp>
    </p:spTree>
    <p:extLst>
      <p:ext uri="{BB962C8B-B14F-4D97-AF65-F5344CB8AC3E}">
        <p14:creationId xmlns:p14="http://schemas.microsoft.com/office/powerpoint/2010/main" val="309384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6000" b="1" dirty="0">
                <a:solidFill>
                  <a:srgbClr val="05B2C4"/>
                </a:solidFill>
              </a:rPr>
              <a:t>Mikä on suomalaisen yleisimmin kulkeman automatkan pituus?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95962"/>
            <a:ext cx="10515600" cy="4351338"/>
          </a:xfrm>
        </p:spPr>
        <p:txBody>
          <a:bodyPr>
            <a:normAutofit lnSpcReduction="10000"/>
          </a:bodyPr>
          <a:lstStyle/>
          <a:p>
            <a:pPr marL="417909" indent="-417909">
              <a:buAutoNum type="alphaUcParenR"/>
            </a:pPr>
            <a:r>
              <a:rPr lang="fi-FI" sz="1950" dirty="0"/>
              <a:t>1-3 km</a:t>
            </a:r>
          </a:p>
          <a:p>
            <a:pPr marL="417909" indent="-417909">
              <a:buAutoNum type="alphaUcParenR"/>
            </a:pPr>
            <a:endParaRPr lang="fi-FI" dirty="0"/>
          </a:p>
          <a:p>
            <a:pPr marL="417909" indent="-417909">
              <a:buAutoNum type="alphaUcParenR"/>
            </a:pPr>
            <a:endParaRPr lang="fi-FI" dirty="0"/>
          </a:p>
          <a:p>
            <a:pPr marL="417909" indent="-417909">
              <a:buAutoNum type="alphaUcParenR"/>
            </a:pPr>
            <a:r>
              <a:rPr lang="fi-FI" sz="1950" dirty="0"/>
              <a:t>4-9 km</a:t>
            </a:r>
          </a:p>
          <a:p>
            <a:pPr marL="417909" indent="-417909">
              <a:buAutoNum type="alphaUcParenR"/>
            </a:pPr>
            <a:endParaRPr lang="fi-FI" dirty="0"/>
          </a:p>
          <a:p>
            <a:pPr marL="417909" indent="-417909">
              <a:buAutoNum type="alphaUcParenR"/>
            </a:pPr>
            <a:endParaRPr lang="fi-FI" dirty="0"/>
          </a:p>
          <a:p>
            <a:pPr marL="417909" indent="-417909">
              <a:buAutoNum type="alphaUcParenR"/>
            </a:pPr>
            <a:r>
              <a:rPr lang="fi-FI" sz="1950" dirty="0"/>
              <a:t>10-20 km</a:t>
            </a:r>
          </a:p>
          <a:p>
            <a:pPr marL="417909" indent="-417909">
              <a:buAutoNum type="alphaUcParenR"/>
            </a:pPr>
            <a:endParaRPr lang="fi-FI" dirty="0"/>
          </a:p>
          <a:p>
            <a:pPr marL="417909" indent="-417909">
              <a:buAutoNum type="alphaUcParenR"/>
            </a:pPr>
            <a:endParaRPr lang="fi-FI" dirty="0"/>
          </a:p>
          <a:p>
            <a:pPr marL="417909" indent="-417909">
              <a:buAutoNum type="alphaUcParenR"/>
            </a:pPr>
            <a:r>
              <a:rPr lang="fi-FI" sz="1950" dirty="0"/>
              <a:t>20-50 km</a:t>
            </a:r>
          </a:p>
        </p:txBody>
      </p:sp>
    </p:spTree>
    <p:extLst>
      <p:ext uri="{BB962C8B-B14F-4D97-AF65-F5344CB8AC3E}">
        <p14:creationId xmlns:p14="http://schemas.microsoft.com/office/powerpoint/2010/main" val="3278136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55</Words>
  <Application>Microsoft Office PowerPoint</Application>
  <PresentationFormat>Laajakuva</PresentationFormat>
  <Paragraphs>15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Corbel</vt:lpstr>
      <vt:lpstr>Tw Cen MT Condensed</vt:lpstr>
      <vt:lpstr>Office-teema</vt:lpstr>
      <vt:lpstr>4. ÄÄNESTYS</vt:lpstr>
      <vt:lpstr>PowerPoint-esitys</vt:lpstr>
      <vt:lpstr>Mikä on suomalaisen yleisimmin kulkeman automatkan pituus?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Melissa Hintikka</dc:creator>
  <cp:lastModifiedBy>Johanna Purojärvi</cp:lastModifiedBy>
  <cp:revision>11</cp:revision>
  <dcterms:created xsi:type="dcterms:W3CDTF">2020-05-19T12:47:15Z</dcterms:created>
  <dcterms:modified xsi:type="dcterms:W3CDTF">2020-08-25T08:44:53Z</dcterms:modified>
</cp:coreProperties>
</file>