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85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90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800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91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71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714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86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81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67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31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987BA-6F5A-4BF2-B50F-2D45361C9D83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0D3A3-2CBA-4F37-8626-259305D877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53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086"/>
          </a:xfrm>
        </p:spPr>
        <p:txBody>
          <a:bodyPr>
            <a:noAutofit/>
          </a:bodyPr>
          <a:lstStyle/>
          <a:p>
            <a:r>
              <a:rPr lang="fi-FI" sz="3200" dirty="0" smtClean="0"/>
              <a:t>Dokumentti &gt; mikä meitä odottaa</a:t>
            </a:r>
            <a:endParaRPr lang="fi-FI" sz="3200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838200" y="875212"/>
            <a:ext cx="10515600" cy="5734594"/>
          </a:xfrm>
        </p:spPr>
        <p:txBody>
          <a:bodyPr>
            <a:noAutofit/>
          </a:bodyPr>
          <a:lstStyle/>
          <a:p>
            <a:r>
              <a:rPr lang="fi-FI" sz="1800" b="1" u="sng" dirty="0" err="1"/>
              <a:t>Dunedinin</a:t>
            </a:r>
            <a:r>
              <a:rPr lang="fi-FI" sz="1800" b="1" u="sng" dirty="0"/>
              <a:t> pitkittäistutkimus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</a:t>
            </a:r>
            <a:r>
              <a:rPr lang="fi-FI" sz="1800" dirty="0" err="1"/>
              <a:t>Dunedin</a:t>
            </a:r>
            <a:r>
              <a:rPr lang="fi-FI" sz="1800" dirty="0"/>
              <a:t>, Uusi-Seelanti</a:t>
            </a:r>
            <a:br>
              <a:rPr lang="fi-FI" sz="1800" dirty="0"/>
            </a:br>
            <a:r>
              <a:rPr lang="fi-FI" sz="1800" dirty="0"/>
              <a:t>- tutkimus alkoi 1972, 1037 henkilöä</a:t>
            </a:r>
            <a:br>
              <a:rPr lang="fi-FI" sz="1800" dirty="0"/>
            </a:br>
            <a:r>
              <a:rPr lang="fi-FI" sz="1800" dirty="0"/>
              <a:t>- yksilöitä seurattiin 40 </a:t>
            </a:r>
            <a:r>
              <a:rPr lang="fi-FI" sz="1800" dirty="0" smtClean="0"/>
              <a:t>vuotta</a:t>
            </a:r>
          </a:p>
          <a:p>
            <a:r>
              <a:rPr lang="fi-FI" sz="1800" dirty="0"/>
              <a:t/>
            </a:r>
            <a:br>
              <a:rPr lang="fi-FI" sz="1800" dirty="0"/>
            </a:br>
            <a:r>
              <a:rPr lang="fi-FI" sz="1800" b="1" u="sng" dirty="0"/>
              <a:t>Luonnetyypit (piirretyypit)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 smtClean="0">
                <a:solidFill>
                  <a:srgbClr val="FF0000"/>
                </a:solidFill>
              </a:rPr>
              <a:t>&gt; </a:t>
            </a:r>
            <a:r>
              <a:rPr lang="fi-FI" sz="1800" dirty="0">
                <a:solidFill>
                  <a:srgbClr val="FF0000"/>
                </a:solidFill>
              </a:rPr>
              <a:t>melko pysyviä läpi elämän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/>
            </a:r>
            <a:br>
              <a:rPr lang="fi-FI" sz="1800" b="1" dirty="0"/>
            </a:br>
            <a:r>
              <a:rPr lang="fi-FI" sz="1800" b="1" dirty="0"/>
              <a:t>1)   20%   ITSEVARMA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jännityksen hakeminen</a:t>
            </a:r>
            <a:br>
              <a:rPr lang="fi-FI" sz="1800" dirty="0"/>
            </a:br>
            <a:r>
              <a:rPr lang="fi-FI" sz="1800" dirty="0"/>
              <a:t>- voimakas tahto ja johtamishalu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>2)   15%   VARAUTUNUT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harkitseva ja varovainen</a:t>
            </a:r>
            <a:br>
              <a:rPr lang="fi-FI" sz="1800" dirty="0"/>
            </a:br>
            <a:r>
              <a:rPr lang="fi-FI" sz="1800" dirty="0"/>
              <a:t>- varautunut esim. uusien ihmisten seurassa</a:t>
            </a:r>
            <a:br>
              <a:rPr lang="fi-FI" sz="1800" dirty="0"/>
            </a:br>
            <a:r>
              <a:rPr lang="fi-FI" sz="1800" dirty="0"/>
              <a:t>- ohjelma kuvaa melko myönteiseksi tyypiksi (pärjää)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r>
              <a:rPr lang="fi-FI" sz="1800" b="1" dirty="0"/>
              <a:t>3)   40%   SOPEUTUVA</a:t>
            </a:r>
            <a:r>
              <a:rPr lang="fi-FI" sz="1800" dirty="0"/>
              <a:t/>
            </a:r>
            <a:br>
              <a:rPr lang="fi-FI" sz="1800" dirty="0"/>
            </a:br>
            <a:r>
              <a:rPr lang="fi-FI" sz="1800" dirty="0"/>
              <a:t>- persoona </a:t>
            </a:r>
            <a:r>
              <a:rPr lang="fi-FI" sz="1800" dirty="0" smtClean="0"/>
              <a:t>säätyy </a:t>
            </a:r>
            <a:r>
              <a:rPr lang="fi-FI" sz="1800" dirty="0"/>
              <a:t>tilanteiden mukaan</a:t>
            </a:r>
            <a:br>
              <a:rPr lang="fi-FI" sz="1800" dirty="0"/>
            </a:br>
            <a:r>
              <a:rPr lang="fi-FI" sz="1800" dirty="0"/>
              <a:t/>
            </a:r>
            <a:br>
              <a:rPr lang="fi-FI" sz="1800" dirty="0"/>
            </a:b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32233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40525" y="509450"/>
            <a:ext cx="91570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rgbClr val="FF0000"/>
                </a:solidFill>
              </a:rPr>
              <a:t>&gt; </a:t>
            </a:r>
            <a:r>
              <a:rPr lang="fi-FI" dirty="0" smtClean="0">
                <a:solidFill>
                  <a:srgbClr val="FF0000"/>
                </a:solidFill>
              </a:rPr>
              <a:t>huonommin pärjäävät tyypit:   suurin riski mielenterveyden häiriöihin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4)   7%   ESTYNYT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sulkeutunut omaan huoneeseensa, "turvabunkkeriin"</a:t>
            </a:r>
            <a:br>
              <a:rPr lang="fi-FI" dirty="0" smtClean="0"/>
            </a:br>
            <a:r>
              <a:rPr lang="fi-FI" dirty="0" smtClean="0"/>
              <a:t>- esim. pelaa tietokonepelejä vuorokaudet ympäri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5)   10%   ALIOHJAUTUVA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- hermostuu helposti</a:t>
            </a:r>
            <a:br>
              <a:rPr lang="fi-FI" dirty="0" smtClean="0"/>
            </a:br>
            <a:r>
              <a:rPr lang="fi-FI" dirty="0" smtClean="0"/>
              <a:t>- impulsiivisuus ja itsekontrollin puute</a:t>
            </a:r>
            <a:br>
              <a:rPr lang="fi-FI" dirty="0" smtClean="0"/>
            </a:br>
            <a:r>
              <a:rPr lang="fi-FI" dirty="0" smtClean="0"/>
              <a:t>- antisosiaaliset ongelmat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84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22514" y="169817"/>
            <a:ext cx="1141693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muutamia pitkittäistutkimuksen tuloksia!</a:t>
            </a:r>
          </a:p>
          <a:p>
            <a:endParaRPr lang="fi-FI" b="1" i="0" dirty="0" smtClean="0">
              <a:solidFill>
                <a:srgbClr val="000000"/>
              </a:solidFill>
              <a:effectLst/>
              <a:latin typeface="Helvetica" panose="020B0604020202020204" pitchFamily="34" charset="0"/>
            </a:endParaRPr>
          </a:p>
          <a:p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Vähäinen nukkuminen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(0-9 v.)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lihavuus, diabetes, ahdistus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/>
            </a:r>
            <a:b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</a:b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* Äänten kuuleminen ja näkyjen näkeminen</a:t>
            </a: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 (esim. 11 v.)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-&gt; 50% aikuisena skitsofrenia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(- tuen mahdollisuus jo lapsena)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Runsas TV:n katselu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 (nykyisin tietokoneviihde)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</a:t>
            </a:r>
            <a:r>
              <a:rPr lang="fi-FI" b="0" i="0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kolestroli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tupakointi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heikompi työllistyminen ja tulotaso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yhteys myös koulun keskeytykseen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USA:n suositus: lapselle TV-katselua </a:t>
            </a:r>
            <a:r>
              <a:rPr lang="fi-FI" b="0" i="0" dirty="0" err="1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max</a:t>
            </a: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 2 h päivässä)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Parhaiten ennustaa tulevaisuutta 3-5 -vuotiaan itsehillintä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vrt. vaahtokarkkikoe, Stanford 1960-l. lopussa)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(- lapsi odottaa vaahtokarkin ääressä 15 min, jotta saisi kaksi vaahtokarkkia)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b="1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* </a:t>
            </a:r>
            <a:r>
              <a:rPr lang="fi-FI" b="1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Hyvä itsehillintä</a:t>
            </a: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 (3-5 v.)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aikuisena mm. raha-asiat kunnossa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-&gt; parempi terveys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0" i="0" dirty="0" smtClean="0">
                <a:solidFill>
                  <a:srgbClr val="FF0000"/>
                </a:solidFill>
                <a:effectLst/>
                <a:latin typeface="Helvetica" panose="020B0604020202020204" pitchFamily="34" charset="0"/>
              </a:rPr>
              <a:t>-&gt; vähemmän haitallisia riippuvuuksia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87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Laajakuva</PresentationFormat>
  <Paragraphs>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Office-teema</vt:lpstr>
      <vt:lpstr>Dokumentti &gt; mikä meitä odottaa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Dokumentti &gt; mikä meitä odottaa</dc:title>
  <dc:creator>Tuomo Seitola</dc:creator>
  <cp:lastModifiedBy>Tuomo Seitola</cp:lastModifiedBy>
  <cp:revision>1</cp:revision>
  <dcterms:created xsi:type="dcterms:W3CDTF">2020-04-22T20:08:51Z</dcterms:created>
  <dcterms:modified xsi:type="dcterms:W3CDTF">2020-04-22T20:10:07Z</dcterms:modified>
</cp:coreProperties>
</file>