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F29-1300-49E4-BC0C-45A437DC977D}" type="datetimeFigureOut">
              <a:rPr lang="fi-FI" smtClean="0"/>
              <a:t>24.10.2016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21E90-F1B5-49B8-B4CB-40B1DBE788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6603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F29-1300-49E4-BC0C-45A437DC977D}" type="datetimeFigureOut">
              <a:rPr lang="fi-FI" smtClean="0"/>
              <a:t>24.10.2016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21E90-F1B5-49B8-B4CB-40B1DBE788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1507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F29-1300-49E4-BC0C-45A437DC977D}" type="datetimeFigureOut">
              <a:rPr lang="fi-FI" smtClean="0"/>
              <a:t>24.10.2016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21E90-F1B5-49B8-B4CB-40B1DBE788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304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F29-1300-49E4-BC0C-45A437DC977D}" type="datetimeFigureOut">
              <a:rPr lang="fi-FI" smtClean="0"/>
              <a:t>24.10.2016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21E90-F1B5-49B8-B4CB-40B1DBE7883E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44231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F29-1300-49E4-BC0C-45A437DC977D}" type="datetimeFigureOut">
              <a:rPr lang="fi-FI" smtClean="0"/>
              <a:t>24.10.2016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21E90-F1B5-49B8-B4CB-40B1DBE788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9722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F29-1300-49E4-BC0C-45A437DC977D}" type="datetimeFigureOut">
              <a:rPr lang="fi-FI" smtClean="0"/>
              <a:t>24.10.2016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21E90-F1B5-49B8-B4CB-40B1DBE788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9860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F29-1300-49E4-BC0C-45A437DC977D}" type="datetimeFigureOut">
              <a:rPr lang="fi-FI" smtClean="0"/>
              <a:t>24.10.2016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21E90-F1B5-49B8-B4CB-40B1DBE788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77010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F29-1300-49E4-BC0C-45A437DC977D}" type="datetimeFigureOut">
              <a:rPr lang="fi-FI" smtClean="0"/>
              <a:t>24.10.2016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21E90-F1B5-49B8-B4CB-40B1DBE788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33718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F29-1300-49E4-BC0C-45A437DC977D}" type="datetimeFigureOut">
              <a:rPr lang="fi-FI" smtClean="0"/>
              <a:t>24.10.2016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21E90-F1B5-49B8-B4CB-40B1DBE788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0104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F29-1300-49E4-BC0C-45A437DC977D}" type="datetimeFigureOut">
              <a:rPr lang="fi-FI" smtClean="0"/>
              <a:t>24.10.2016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21E90-F1B5-49B8-B4CB-40B1DBE788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3677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F29-1300-49E4-BC0C-45A437DC977D}" type="datetimeFigureOut">
              <a:rPr lang="fi-FI" smtClean="0"/>
              <a:t>24.10.2016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21E90-F1B5-49B8-B4CB-40B1DBE788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172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F29-1300-49E4-BC0C-45A437DC977D}" type="datetimeFigureOut">
              <a:rPr lang="fi-FI" smtClean="0"/>
              <a:t>24.10.2016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21E90-F1B5-49B8-B4CB-40B1DBE788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0644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F29-1300-49E4-BC0C-45A437DC977D}" type="datetimeFigureOut">
              <a:rPr lang="fi-FI" smtClean="0"/>
              <a:t>24.10.2016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21E90-F1B5-49B8-B4CB-40B1DBE788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6551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F29-1300-49E4-BC0C-45A437DC977D}" type="datetimeFigureOut">
              <a:rPr lang="fi-FI" smtClean="0"/>
              <a:t>24.10.2016</a:t>
            </a:fld>
            <a:endParaRPr lang="fi-FI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21E90-F1B5-49B8-B4CB-40B1DBE788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7802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F29-1300-49E4-BC0C-45A437DC977D}" type="datetimeFigureOut">
              <a:rPr lang="fi-FI" smtClean="0"/>
              <a:t>24.10.2016</a:t>
            </a:fld>
            <a:endParaRPr lang="fi-F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21E90-F1B5-49B8-B4CB-40B1DBE788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9234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F29-1300-49E4-BC0C-45A437DC977D}" type="datetimeFigureOut">
              <a:rPr lang="fi-FI" smtClean="0"/>
              <a:t>24.10.2016</a:t>
            </a:fld>
            <a:endParaRPr lang="fi-FI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21E90-F1B5-49B8-B4CB-40B1DBE788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2750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F29-1300-49E4-BC0C-45A437DC977D}" type="datetimeFigureOut">
              <a:rPr lang="fi-FI" smtClean="0"/>
              <a:t>24.10.2016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21E90-F1B5-49B8-B4CB-40B1DBE788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485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6791F29-1300-49E4-BC0C-45A437DC977D}" type="datetimeFigureOut">
              <a:rPr lang="fi-FI" smtClean="0"/>
              <a:t>24.10.2016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21E90-F1B5-49B8-B4CB-40B1DBE788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34653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allers.se/kul-quiz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youtu.be/skdVouumMk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Halloween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5890729" y="7253880"/>
            <a:ext cx="8825658" cy="861420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4098" name="Picture 2" descr="Bildresultat för halloween önskningar på svensk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1349" y="144780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603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 descr="KEEP CALM HALLOWEEN BINGO is coming!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78704" y="2052638"/>
            <a:ext cx="3596367" cy="419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143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Men</a:t>
            </a:r>
            <a:r>
              <a:rPr lang="fi-FI" dirty="0" smtClean="0"/>
              <a:t> </a:t>
            </a:r>
            <a:r>
              <a:rPr lang="fi-FI" dirty="0" err="1" smtClean="0"/>
              <a:t>först</a:t>
            </a:r>
            <a:r>
              <a:rPr lang="fi-FI" dirty="0" smtClean="0"/>
              <a:t> </a:t>
            </a:r>
            <a:r>
              <a:rPr lang="fi-FI" dirty="0" err="1" smtClean="0"/>
              <a:t>några</a:t>
            </a:r>
            <a:r>
              <a:rPr lang="fi-FI" dirty="0" smtClean="0"/>
              <a:t> </a:t>
            </a:r>
            <a:r>
              <a:rPr lang="fi-FI" dirty="0" err="1" smtClean="0"/>
              <a:t>viktiga</a:t>
            </a:r>
            <a:r>
              <a:rPr lang="fi-FI" dirty="0" smtClean="0"/>
              <a:t> </a:t>
            </a:r>
            <a:r>
              <a:rPr lang="fi-FI" dirty="0" err="1" smtClean="0"/>
              <a:t>ord</a:t>
            </a:r>
            <a:r>
              <a:rPr lang="fi-FI" dirty="0" smtClean="0"/>
              <a:t>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en </a:t>
            </a:r>
            <a:r>
              <a:rPr lang="fi-FI" dirty="0" err="1" smtClean="0"/>
              <a:t>pumpa</a:t>
            </a:r>
            <a:r>
              <a:rPr lang="fi-FI" dirty="0" smtClean="0"/>
              <a:t> = kurpitsa		en </a:t>
            </a:r>
            <a:r>
              <a:rPr lang="fi-FI" dirty="0" err="1" smtClean="0"/>
              <a:t>fladdermus</a:t>
            </a:r>
            <a:r>
              <a:rPr lang="fi-FI" dirty="0" smtClean="0"/>
              <a:t>=lepakko</a:t>
            </a:r>
          </a:p>
          <a:p>
            <a:r>
              <a:rPr lang="fi-FI" dirty="0" smtClean="0"/>
              <a:t>ett </a:t>
            </a:r>
            <a:r>
              <a:rPr lang="fi-FI" dirty="0" err="1" smtClean="0"/>
              <a:t>skelett</a:t>
            </a:r>
            <a:r>
              <a:rPr lang="fi-FI" dirty="0" smtClean="0"/>
              <a:t>=luuranko			ett </a:t>
            </a:r>
            <a:r>
              <a:rPr lang="fi-FI" dirty="0" err="1" smtClean="0"/>
              <a:t>spökhus</a:t>
            </a:r>
            <a:r>
              <a:rPr lang="fi-FI" dirty="0" smtClean="0"/>
              <a:t>=kummitustalo</a:t>
            </a:r>
          </a:p>
          <a:p>
            <a:r>
              <a:rPr lang="fi-FI" dirty="0" smtClean="0"/>
              <a:t>ett </a:t>
            </a:r>
            <a:r>
              <a:rPr lang="fi-FI" dirty="0" err="1" smtClean="0"/>
              <a:t>gift</a:t>
            </a:r>
            <a:r>
              <a:rPr lang="fi-FI" dirty="0" smtClean="0"/>
              <a:t>=myrkky				en </a:t>
            </a:r>
            <a:r>
              <a:rPr lang="fi-FI" dirty="0" err="1" smtClean="0"/>
              <a:t>häxa</a:t>
            </a:r>
            <a:r>
              <a:rPr lang="fi-FI" dirty="0" smtClean="0"/>
              <a:t>=noita</a:t>
            </a:r>
          </a:p>
          <a:p>
            <a:r>
              <a:rPr lang="fi-FI" dirty="0" smtClean="0"/>
              <a:t>en </a:t>
            </a:r>
            <a:r>
              <a:rPr lang="fi-FI" dirty="0" err="1" smtClean="0"/>
              <a:t>spindel</a:t>
            </a:r>
            <a:r>
              <a:rPr lang="fi-FI" dirty="0" smtClean="0"/>
              <a:t>=hämähäkki		en </a:t>
            </a:r>
            <a:r>
              <a:rPr lang="fi-FI" dirty="0" err="1" smtClean="0"/>
              <a:t>mumie</a:t>
            </a:r>
            <a:r>
              <a:rPr lang="fi-FI" dirty="0" smtClean="0"/>
              <a:t>=muumio</a:t>
            </a:r>
          </a:p>
          <a:p>
            <a:r>
              <a:rPr lang="fi-FI" dirty="0" smtClean="0"/>
              <a:t>en </a:t>
            </a:r>
            <a:r>
              <a:rPr lang="fi-FI" dirty="0" err="1" smtClean="0"/>
              <a:t>grav</a:t>
            </a:r>
            <a:r>
              <a:rPr lang="fi-FI" dirty="0" smtClean="0"/>
              <a:t>=hauta				en </a:t>
            </a:r>
            <a:r>
              <a:rPr lang="fi-FI" dirty="0" err="1" smtClean="0"/>
              <a:t>likkista</a:t>
            </a:r>
            <a:r>
              <a:rPr lang="fi-FI" dirty="0" smtClean="0"/>
              <a:t>=ruumisarkku</a:t>
            </a:r>
          </a:p>
          <a:p>
            <a:r>
              <a:rPr lang="fi-FI" dirty="0" smtClean="0"/>
              <a:t>en </a:t>
            </a:r>
            <a:r>
              <a:rPr lang="fi-FI" dirty="0" err="1" smtClean="0"/>
              <a:t>spindelnät</a:t>
            </a:r>
            <a:r>
              <a:rPr lang="fi-FI" dirty="0" smtClean="0"/>
              <a:t>=hämähäkinseitti 	Frankenstein       en </a:t>
            </a:r>
            <a:r>
              <a:rPr lang="fi-FI" dirty="0" err="1" smtClean="0"/>
              <a:t>vampyr</a:t>
            </a:r>
            <a:endParaRPr lang="fi-FI" dirty="0" smtClean="0"/>
          </a:p>
          <a:p>
            <a:r>
              <a:rPr lang="fi-FI" dirty="0" smtClean="0"/>
              <a:t>en </a:t>
            </a:r>
            <a:r>
              <a:rPr lang="fi-FI" dirty="0" err="1" smtClean="0"/>
              <a:t>katt</a:t>
            </a:r>
            <a:r>
              <a:rPr lang="fi-FI" dirty="0" smtClean="0"/>
              <a:t>		en </a:t>
            </a:r>
            <a:r>
              <a:rPr lang="fi-FI" dirty="0" err="1" smtClean="0"/>
              <a:t>hatt</a:t>
            </a:r>
            <a:r>
              <a:rPr lang="fi-FI" dirty="0" smtClean="0"/>
              <a:t>	   en </a:t>
            </a:r>
            <a:r>
              <a:rPr lang="fi-FI" dirty="0" err="1" smtClean="0"/>
              <a:t>kittel</a:t>
            </a:r>
            <a:r>
              <a:rPr lang="fi-FI" dirty="0" smtClean="0"/>
              <a:t>=pata	en </a:t>
            </a:r>
            <a:r>
              <a:rPr lang="fi-FI" dirty="0" err="1" smtClean="0"/>
              <a:t>monster</a:t>
            </a:r>
            <a:endParaRPr lang="fi-FI" dirty="0" smtClean="0"/>
          </a:p>
          <a:p>
            <a:r>
              <a:rPr lang="fi-FI" dirty="0" smtClean="0"/>
              <a:t>ett </a:t>
            </a:r>
            <a:r>
              <a:rPr lang="fi-FI" dirty="0" err="1" smtClean="0"/>
              <a:t>spöke</a:t>
            </a:r>
            <a:r>
              <a:rPr lang="fi-FI" dirty="0" smtClean="0"/>
              <a:t>=kummitus			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695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Testa</a:t>
            </a:r>
            <a:r>
              <a:rPr lang="fi-FI" dirty="0" smtClean="0"/>
              <a:t> </a:t>
            </a:r>
            <a:r>
              <a:rPr lang="fi-FI" dirty="0" err="1" smtClean="0"/>
              <a:t>dina</a:t>
            </a:r>
            <a:r>
              <a:rPr lang="fi-FI" dirty="0" smtClean="0"/>
              <a:t> </a:t>
            </a:r>
            <a:r>
              <a:rPr lang="fi-FI" dirty="0" err="1" smtClean="0"/>
              <a:t>kunskaper</a:t>
            </a:r>
            <a:r>
              <a:rPr lang="fi-FI" dirty="0" smtClean="0"/>
              <a:t> </a:t>
            </a:r>
            <a:r>
              <a:rPr lang="fi-FI" dirty="0" err="1" smtClean="0"/>
              <a:t>om</a:t>
            </a:r>
            <a:r>
              <a:rPr lang="fi-FI" dirty="0" smtClean="0"/>
              <a:t> </a:t>
            </a:r>
            <a:r>
              <a:rPr lang="fi-FI" dirty="0" err="1" smtClean="0"/>
              <a:t>Halloween</a:t>
            </a:r>
            <a:r>
              <a:rPr lang="fi-FI" dirty="0" smtClean="0"/>
              <a:t>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>
                <a:hlinkClick r:id="rId2"/>
              </a:rPr>
              <a:t>frågesport</a:t>
            </a:r>
            <a:r>
              <a:rPr lang="fi-FI" dirty="0" smtClean="0">
                <a:hlinkClick r:id="rId2"/>
              </a:rPr>
              <a:t> </a:t>
            </a:r>
            <a:r>
              <a:rPr lang="fi-FI" dirty="0" err="1" smtClean="0">
                <a:hlinkClick r:id="rId2"/>
              </a:rPr>
              <a:t>om</a:t>
            </a:r>
            <a:r>
              <a:rPr lang="fi-FI" dirty="0" smtClean="0">
                <a:hlinkClick r:id="rId2"/>
              </a:rPr>
              <a:t> </a:t>
            </a:r>
            <a:r>
              <a:rPr lang="fi-FI" dirty="0" err="1" smtClean="0">
                <a:hlinkClick r:id="rId2"/>
              </a:rPr>
              <a:t>Halloween</a:t>
            </a:r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529" y="3456935"/>
            <a:ext cx="3156224" cy="2234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01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5122" name="Picture 2" descr="http://1.bp.blogspot.com/_HoXFZBXwNmk/TMW-1G14w_I/AAAAAAAAAuQ/SGM4b2VHfTs/s400/Halloweenkort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548" y="259307"/>
            <a:ext cx="8432396" cy="6324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4728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Kalle </a:t>
            </a:r>
            <a:r>
              <a:rPr lang="fi-FI" dirty="0" err="1" smtClean="0"/>
              <a:t>Anka</a:t>
            </a:r>
            <a:r>
              <a:rPr lang="fi-FI" dirty="0" smtClean="0"/>
              <a:t> </a:t>
            </a:r>
            <a:r>
              <a:rPr lang="fi-FI" dirty="0" err="1" smtClean="0"/>
              <a:t>firar</a:t>
            </a:r>
            <a:r>
              <a:rPr lang="fi-FI" dirty="0" smtClean="0"/>
              <a:t> </a:t>
            </a:r>
            <a:r>
              <a:rPr lang="fi-FI" dirty="0" err="1" smtClean="0"/>
              <a:t>Halloween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>
                <a:hlinkClick r:id="rId2"/>
              </a:rPr>
              <a:t>Bus</a:t>
            </a:r>
            <a:r>
              <a:rPr lang="fi-FI" dirty="0" smtClean="0">
                <a:hlinkClick r:id="rId2"/>
              </a:rPr>
              <a:t> </a:t>
            </a:r>
            <a:r>
              <a:rPr lang="fi-FI" dirty="0" err="1" smtClean="0">
                <a:hlinkClick r:id="rId2"/>
              </a:rPr>
              <a:t>eller</a:t>
            </a:r>
            <a:r>
              <a:rPr lang="fi-FI" dirty="0" smtClean="0">
                <a:hlinkClick r:id="rId2"/>
              </a:rPr>
              <a:t> </a:t>
            </a:r>
            <a:r>
              <a:rPr lang="fi-FI" dirty="0" err="1" smtClean="0">
                <a:hlinkClick r:id="rId2"/>
              </a:rPr>
              <a:t>godis</a:t>
            </a:r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2500" y="2571750"/>
            <a:ext cx="5064646" cy="3255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25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Ioni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i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37</TotalTime>
  <Words>27</Words>
  <Application>Microsoft Office PowerPoint</Application>
  <PresentationFormat>Laajakuva</PresentationFormat>
  <Paragraphs>16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Ioni</vt:lpstr>
      <vt:lpstr>Halloween</vt:lpstr>
      <vt:lpstr>PowerPoint-esitys</vt:lpstr>
      <vt:lpstr>Men först några viktiga ord…</vt:lpstr>
      <vt:lpstr>Testa dina kunskaper om Halloween…</vt:lpstr>
      <vt:lpstr>PowerPoint-esitys</vt:lpstr>
      <vt:lpstr>Kalle Anka firar Halloween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Halloween</dc:title>
  <dc:creator>Mari Nyyssönen</dc:creator>
  <cp:lastModifiedBy>Mari Nyyssönen</cp:lastModifiedBy>
  <cp:revision>4</cp:revision>
  <dcterms:created xsi:type="dcterms:W3CDTF">2016-10-24T17:58:08Z</dcterms:created>
  <dcterms:modified xsi:type="dcterms:W3CDTF">2016-10-24T18:35:29Z</dcterms:modified>
</cp:coreProperties>
</file>