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B9F84-9A3E-1A4B-880A-4B836D5076FC}" v="1" dt="2022-02-18T21:11:26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126" d="100"/>
          <a:sy n="126" d="100"/>
        </p:scale>
        <p:origin x="33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Heinonen" userId="b5fb17b4b0c19d5c" providerId="LiveId" clId="{145B9F84-9A3E-1A4B-880A-4B836D5076FC}"/>
    <pc:docChg chg="custSel modSld">
      <pc:chgData name="Timo Heinonen" userId="b5fb17b4b0c19d5c" providerId="LiveId" clId="{145B9F84-9A3E-1A4B-880A-4B836D5076FC}" dt="2022-02-18T21:13:06.183" v="20" actId="1076"/>
      <pc:docMkLst>
        <pc:docMk/>
      </pc:docMkLst>
      <pc:sldChg chg="addSp modSp mod">
        <pc:chgData name="Timo Heinonen" userId="b5fb17b4b0c19d5c" providerId="LiveId" clId="{145B9F84-9A3E-1A4B-880A-4B836D5076FC}" dt="2022-02-18T21:13:06.183" v="20" actId="1076"/>
        <pc:sldMkLst>
          <pc:docMk/>
          <pc:sldMk cId="0" sldId="258"/>
        </pc:sldMkLst>
        <pc:spChg chg="mod">
          <ac:chgData name="Timo Heinonen" userId="b5fb17b4b0c19d5c" providerId="LiveId" clId="{145B9F84-9A3E-1A4B-880A-4B836D5076FC}" dt="2022-02-18T21:13:06.183" v="20" actId="1076"/>
          <ac:spMkLst>
            <pc:docMk/>
            <pc:sldMk cId="0" sldId="258"/>
            <ac:spMk id="60" creationId="{00000000-0000-0000-0000-000000000000}"/>
          </ac:spMkLst>
        </pc:spChg>
        <pc:spChg chg="mod">
          <ac:chgData name="Timo Heinonen" userId="b5fb17b4b0c19d5c" providerId="LiveId" clId="{145B9F84-9A3E-1A4B-880A-4B836D5076FC}" dt="2022-02-18T21:13:06.183" v="20" actId="1076"/>
          <ac:spMkLst>
            <pc:docMk/>
            <pc:sldMk cId="0" sldId="258"/>
            <ac:spMk id="61" creationId="{00000000-0000-0000-0000-000000000000}"/>
          </ac:spMkLst>
        </pc:spChg>
        <pc:picChg chg="add mod">
          <ac:chgData name="Timo Heinonen" userId="b5fb17b4b0c19d5c" providerId="LiveId" clId="{145B9F84-9A3E-1A4B-880A-4B836D5076FC}" dt="2022-02-18T21:12:44.931" v="19" actId="1036"/>
          <ac:picMkLst>
            <pc:docMk/>
            <pc:sldMk cId="0" sldId="258"/>
            <ac:picMk id="3" creationId="{34D2B4FC-9CE9-4949-B9A0-6FFFFA18EA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f2680f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f2680f4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f2680f4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f2680f4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f2680f45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f2680f45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2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822875"/>
            <a:ext cx="8520600" cy="25797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4.15 Mielenterveys voi häiriintyä syömiskäyttäytymisen, persoonallisuuden tai todellisuudentajun osalta</a:t>
            </a:r>
            <a:endParaRPr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43999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279453" y="977125"/>
            <a:ext cx="41254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Syömishäiriöt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60520" y="1494576"/>
            <a:ext cx="491066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Syömishäiriöt liittyvät usein vakavaan kehonkuvan ja syömiskäyttäytymisen vääristymiseen.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Esimerkkejä syömishäiriöistä ovat </a:t>
            </a:r>
            <a:r>
              <a:rPr lang="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anoreksia</a:t>
            </a: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 eli laihuushäiriö ja  </a:t>
            </a:r>
            <a:r>
              <a:rPr lang="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bulimia</a:t>
            </a: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 eli ahmimishäiriö.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Syömishäiriöiden taustalla on psyykkisiä ongelmia, jotka voivat liittyä moniin oman elämän kokemuksiin, kuten ihmissuhteisiin, elämäntapahtumiin tai esim. hämmentäviksi koettuihin puberteettimuutoksiin.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34D2B4FC-9CE9-4949-B9A0-6FFFFA18E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434"/>
            <a:ext cx="3999172" cy="28998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Persoonallisuushäiriöt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05380" cy="3631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Tiettyjen persoonallisuuden piirteiden korostumista erityisen pinttyneinä, joustamattomina ja rajoittavina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Persoonallisuushäiriöiden piirteet muotoutuvat lapsuudesta ja nuoruudesta saakka.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Esimerkki äärimmäisestä persoonallisuushäiriön muodosta on 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psykopatia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, jossa henkilö ei kykene huomioimaan muiden tunteita, oikeuksia ja hyvinvointia.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Persoonallisuushäiriö on diagnosoitavissa noin 5–15 % ihmisistä.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Persoonallisuushäiriön muodostumisen taustalla voi olla esim. perimä ja persoonallisuuden kehittyminen vuorovaikutuksessa ympäristön kanssa.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Psykoosi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5363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Psykoottisissa häiriössä todellisuudentaju on vääristynyt.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Psykoosiin voi liittyä esim. harhaluuloja tai harha-aistimuksia.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Psykoottinen tila voi esiintyä lyhytkestoisesti esim. traumaattisen kokemuksen jälkeen tai liittyä johonkin mielenterveydenhäiriöön, kuten vakavaan masennukseen.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Yksi esimerkki psykoottisesta häiriöstä on 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skitsofrenia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, johon sairastuu noin 1 % väestöstä.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09D424BA-86B2-4324-A1FF-588BAA89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155" y="2313355"/>
            <a:ext cx="2434145" cy="2255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170</Words>
  <Application>Microsoft Office PowerPoint</Application>
  <PresentationFormat>Näytössä katseltava esitys (16:9)</PresentationFormat>
  <Paragraphs>17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Simple Light</vt:lpstr>
      <vt:lpstr>Skeema 4 4.15 Mielenterveys voi häiriintyä syömiskäyttäytymisen, persoonallisuuden tai todellisuudentajun osalta</vt:lpstr>
      <vt:lpstr>Syömishäiriöt</vt:lpstr>
      <vt:lpstr>Persoonallisuushäiriöt</vt:lpstr>
      <vt:lpstr>Psykoosi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cp:lastModifiedBy>Hanna Sokratous</cp:lastModifiedBy>
  <cp:revision>35</cp:revision>
  <dcterms:modified xsi:type="dcterms:W3CDTF">2022-03-15T11:18:48Z</dcterms:modified>
</cp:coreProperties>
</file>