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5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6507129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105a5107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105a5107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9105a51078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9105a51078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9105a51078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9105a51078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532aae70d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532aae70d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9104c8bf4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9104c8bf4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532aae70de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532aae70de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9104c8bf4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9104c8bf4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r5NVyIxyc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      Metsä - ja puutalous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"/>
              <a:t> </a:t>
            </a:r>
            <a:r>
              <a:rPr lang="fi" sz="2800" u="sng">
                <a:solidFill>
                  <a:schemeClr val="accent5"/>
                </a:solidFill>
                <a:hlinkClick r:id="rId3"/>
              </a:rPr>
              <a:t>https://www.youtube.com/watch?v=ur5NVyIxycc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2600" b="1">
                <a:solidFill>
                  <a:schemeClr val="dk2"/>
                </a:solidFill>
              </a:rPr>
              <a:t>Miksi metsiä hoidetaan?</a:t>
            </a:r>
            <a:endParaRPr sz="3600" b="1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fi" sz="2500"/>
              <a:t>Metsät ovat meidän merkittävin uusiutuva luonnonvaramme</a:t>
            </a:r>
            <a:endParaRPr sz="250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fi" sz="2500"/>
              <a:t>Metsästä saatavia tuotteita viedään 150 maahan</a:t>
            </a:r>
            <a:endParaRPr sz="250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fi" sz="2500"/>
              <a:t>Lähes 20% vientituloista saadaan myymällä metsäteollisuuden tuotteita</a:t>
            </a:r>
            <a:endParaRPr sz="2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Metsänhoito talousmetsissä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7271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" sz="2000"/>
              <a:t>Taimien istuttaminen ja taimikon synty siemen puiden avulla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" sz="2000"/>
              <a:t>Taimikonhoito: heinikon ja pensaiden raivaus, harvennus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" sz="2000"/>
              <a:t>Metsäsuunnitelma: hakkuiden suunnittelu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" sz="2000"/>
              <a:t>Hakkuu: monitoimikone kaataa ja karsii puut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" sz="2000"/>
              <a:t>Puun kuljetus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" sz="2000"/>
              <a:t>Sahaus</a:t>
            </a:r>
            <a:endParaRPr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Puun matka metsästä huonekaluksi 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785625"/>
            <a:ext cx="8520600" cy="32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" sz="2000"/>
              <a:t>Huonekalujen valmistukseen valitaan parhaimmat puut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" sz="2000"/>
              <a:t>Rekalla puut tuodaan sahalle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" sz="2000"/>
              <a:t>Sahalla puut lajitellaan laudoiksi, lankuiksi ja muuksi sahatavaraksi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" sz="2000"/>
              <a:t>Sahatavara lajitellaan sen mukaan, mihin sitä on tarkoitus käyttää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" sz="2000"/>
              <a:t>Sahattu puutavara kuivataan kuivaamossa.</a:t>
            </a:r>
            <a:endParaRPr sz="200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" sz="2000"/>
              <a:t>Kuivatusta puutavarasta voidaan valmistaa huonekaluja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sz="3200" b="1"/>
              <a:t>Tehtäviä	</a:t>
            </a:r>
            <a:endParaRPr sz="3200" b="1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419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AutoNum type="arabicPeriod"/>
            </a:pPr>
            <a:r>
              <a:rPr lang="fi" sz="2900"/>
              <a:t>Mitkä ovat taloudellisesti arvokkaimmat puulajit?</a:t>
            </a:r>
            <a:endParaRPr sz="2900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AutoNum type="arabicPeriod"/>
            </a:pPr>
            <a:r>
              <a:rPr lang="fi" sz="2900"/>
              <a:t>Mitä talousmetsä tarkoittaa?</a:t>
            </a:r>
            <a:endParaRPr sz="2900"/>
          </a:p>
          <a:p>
            <a:pPr marL="457200" lvl="0" indent="-412750" algn="l" rtl="0">
              <a:spcBef>
                <a:spcPts val="0"/>
              </a:spcBef>
              <a:spcAft>
                <a:spcPts val="0"/>
              </a:spcAft>
              <a:buSzPts val="2900"/>
              <a:buAutoNum type="arabicPeriod"/>
            </a:pPr>
            <a:r>
              <a:rPr lang="fi" sz="2900"/>
              <a:t>Miten huonevalmistukseen käytettävää puutavaraa käsitellään? </a:t>
            </a:r>
            <a:endParaRPr sz="2900"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Koivusta vaneria ja kuusesta paperia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fi" sz="2500"/>
              <a:t>Puunrungon paksuinta osaa, tukkipuuta hyödynnetään rakennusmateriaalina</a:t>
            </a:r>
            <a:endParaRPr sz="250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fi" sz="2500"/>
              <a:t>Kuitupuusta valmistetaan paperia ja kartonkia</a:t>
            </a:r>
            <a:endParaRPr sz="250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fi" sz="2500"/>
              <a:t>Oksat ja kannot käytetään energiapuuksi</a:t>
            </a:r>
            <a:endParaRPr sz="250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-"/>
            </a:pPr>
            <a:r>
              <a:rPr lang="fi" sz="2500"/>
              <a:t>Puulajeilla on oma käyttökohteensa</a:t>
            </a:r>
            <a:endParaRPr sz="2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Puun käyttö</a:t>
            </a:r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99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fi"/>
              <a:t>Tukkipuusta valmistetaan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rakennuspuuta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sahatavaraa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liimapuuta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vaneria ja lastulevyjä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fi"/>
              <a:t>Kuitupuusta valmistetaan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/>
              <a:t>paperituotteita, kuten kartonkia, kirjoitus - ja vessapaperia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fi"/>
              <a:t>Energiapuuta käytetään: lämmitykseen ja sähköntuotantoon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Lisää tehtäviä</a:t>
            </a:r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AutoNum type="arabicPeriod"/>
            </a:pPr>
            <a:r>
              <a:rPr lang="fi" sz="2500"/>
              <a:t>Luettele viisi puusta tehtyä tuotetta, jotka näet ympärilläsi</a:t>
            </a:r>
            <a:endParaRPr sz="2500"/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AutoNum type="arabicPeriod"/>
            </a:pPr>
            <a:r>
              <a:rPr lang="fi" sz="2500"/>
              <a:t>Valitse yksi puulaji. Luettele siitä saatavia tuotteita. Etsi lisätietoa internetistä</a:t>
            </a:r>
            <a:endParaRPr sz="2500"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Näytössä katseltava esitys (16:9)</PresentationFormat>
  <Paragraphs>41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0" baseType="lpstr">
      <vt:lpstr>Arial</vt:lpstr>
      <vt:lpstr>Simple Light</vt:lpstr>
      <vt:lpstr>      Metsä - ja puutalous  https://www.youtube.com/watch?v=ur5NVyIxycc</vt:lpstr>
      <vt:lpstr>Miksi metsiä hoidetaan?</vt:lpstr>
      <vt:lpstr>Metsänhoito talousmetsissä  </vt:lpstr>
      <vt:lpstr>Puun matka metsästä huonekaluksi </vt:lpstr>
      <vt:lpstr>Tehtäviä </vt:lpstr>
      <vt:lpstr>Koivusta vaneria ja kuusesta paperia</vt:lpstr>
      <vt:lpstr>Puun käyttö</vt:lpstr>
      <vt:lpstr>Lisää 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Metsä - ja puutalous  https://www.youtube.com/watch?v=ur5NVyIxycc</dc:title>
  <dc:creator>PKM</dc:creator>
  <cp:lastModifiedBy>Lamminsivu Paavo</cp:lastModifiedBy>
  <cp:revision>2</cp:revision>
  <dcterms:modified xsi:type="dcterms:W3CDTF">2020-09-03T10:03:37Z</dcterms:modified>
</cp:coreProperties>
</file>