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2"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F6AF240-5073-4135-8415-5904DF7BCD1C}" type="datetimeFigureOut">
              <a:rPr lang="en-GB" smtClean="0"/>
              <a:t>10/05/2017</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8CC017-D522-4FE9-82AF-04D4858932C2}"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AF240-5073-4135-8415-5904DF7BCD1C}"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AF240-5073-4135-8415-5904DF7BCD1C}"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6AF240-5073-4135-8415-5904DF7BCD1C}"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AF240-5073-4135-8415-5904DF7BCD1C}"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F6AF240-5073-4135-8415-5904DF7BCD1C}"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CC017-D522-4FE9-82AF-04D4858932C2}"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6AF240-5073-4135-8415-5904DF7BCD1C}" type="datetimeFigureOut">
              <a:rPr lang="en-GB" smtClean="0"/>
              <a:t>10/05/2017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AF240-5073-4135-8415-5904DF7BCD1C}" type="datetimeFigureOut">
              <a:rPr lang="en-GB" smtClean="0"/>
              <a:t>10/05/2017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AF240-5073-4135-8415-5904DF7BCD1C}" type="datetimeFigureOut">
              <a:rPr lang="en-GB" smtClean="0"/>
              <a:t>10/05/2017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6AF240-5073-4135-8415-5904DF7BCD1C}" type="datetimeFigureOut">
              <a:rPr lang="en-GB" smtClean="0"/>
              <a:t>10/05/2017</a:t>
            </a:fld>
            <a:endParaRPr lang="en-GB"/>
          </a:p>
        </p:txBody>
      </p:sp>
      <p:sp>
        <p:nvSpPr>
          <p:cNvPr id="7" name="Slide Number Placeholder 6"/>
          <p:cNvSpPr>
            <a:spLocks noGrp="1"/>
          </p:cNvSpPr>
          <p:nvPr>
            <p:ph type="sldNum" sz="quarter" idx="12"/>
          </p:nvPr>
        </p:nvSpPr>
        <p:spPr/>
        <p:txBody>
          <a:bodyPr/>
          <a:lstStyle/>
          <a:p>
            <a:fld id="{F98CC017-D522-4FE9-82AF-04D4858932C2}"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AF240-5073-4135-8415-5904DF7BCD1C}" type="datetimeFigureOut">
              <a:rPr lang="en-GB" smtClean="0"/>
              <a:t>10/05/2017</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98CC017-D522-4FE9-82AF-04D4858932C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F6AF240-5073-4135-8415-5904DF7BCD1C}" type="datetimeFigureOut">
              <a:rPr lang="en-GB" smtClean="0"/>
              <a:t>10/05/2017</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8CC017-D522-4FE9-82AF-04D4858932C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b="1" dirty="0" smtClean="0"/>
              <a:t>Spring in Armagh </a:t>
            </a:r>
            <a:endParaRPr lang="en-GB" sz="5400" b="1" dirty="0"/>
          </a:p>
        </p:txBody>
      </p:sp>
      <p:sp>
        <p:nvSpPr>
          <p:cNvPr id="3" name="Subtitle 2"/>
          <p:cNvSpPr>
            <a:spLocks noGrp="1"/>
          </p:cNvSpPr>
          <p:nvPr>
            <p:ph type="subTitle" idx="1"/>
          </p:nvPr>
        </p:nvSpPr>
        <p:spPr/>
        <p:txBody>
          <a:bodyPr>
            <a:normAutofit/>
          </a:bodyPr>
          <a:lstStyle/>
          <a:p>
            <a:r>
              <a:rPr lang="en-GB" sz="4000" b="1" dirty="0" smtClean="0">
                <a:solidFill>
                  <a:srgbClr val="00B050"/>
                </a:solidFill>
              </a:rPr>
              <a:t>May 2017 </a:t>
            </a:r>
            <a:endParaRPr lang="en-GB" sz="4000" b="1" dirty="0">
              <a:solidFill>
                <a:srgbClr val="00B050"/>
              </a:solidFill>
            </a:endParaRPr>
          </a:p>
        </p:txBody>
      </p:sp>
    </p:spTree>
    <p:extLst>
      <p:ext uri="{BB962C8B-B14F-4D97-AF65-F5344CB8AC3E}">
        <p14:creationId xmlns:p14="http://schemas.microsoft.com/office/powerpoint/2010/main" val="250468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1027664"/>
            <a:ext cx="3064186" cy="3985512"/>
          </a:xfrm>
        </p:spPr>
        <p:txBody>
          <a:bodyPr>
            <a:normAutofit/>
          </a:bodyPr>
          <a:lstStyle/>
          <a:p>
            <a:r>
              <a:rPr lang="en-GB" dirty="0" smtClean="0"/>
              <a:t>This year we planted apples trees in our school grounds.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76672"/>
            <a:ext cx="4320479" cy="5760640"/>
          </a:xfrm>
        </p:spPr>
      </p:pic>
    </p:spTree>
    <p:extLst>
      <p:ext uri="{BB962C8B-B14F-4D97-AF65-F5344CB8AC3E}">
        <p14:creationId xmlns:p14="http://schemas.microsoft.com/office/powerpoint/2010/main" val="176273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fontScale="90000"/>
          </a:bodyPr>
          <a:lstStyle/>
          <a:p>
            <a:r>
              <a:rPr lang="en-GB" dirty="0" smtClean="0"/>
              <a:t>Apple Blossom Festival </a:t>
            </a:r>
            <a:endParaRPr lang="en-GB" dirty="0"/>
          </a:p>
        </p:txBody>
      </p:sp>
      <p:sp>
        <p:nvSpPr>
          <p:cNvPr id="3" name="Content Placeholder 2"/>
          <p:cNvSpPr>
            <a:spLocks noGrp="1"/>
          </p:cNvSpPr>
          <p:nvPr>
            <p:ph idx="1"/>
          </p:nvPr>
        </p:nvSpPr>
        <p:spPr>
          <a:xfrm>
            <a:off x="1043608" y="1819596"/>
            <a:ext cx="6777317" cy="2329484"/>
          </a:xfrm>
        </p:spPr>
        <p:txBody>
          <a:bodyPr>
            <a:normAutofit/>
          </a:bodyPr>
          <a:lstStyle/>
          <a:p>
            <a:r>
              <a:rPr lang="en-GB" dirty="0"/>
              <a:t>Armagh is renowned as the ‘Orchard County’ or the ‘Orchard of Ireland’.  The area comes alive with colour as the pink flowers of the apple trees blanket much of the deep green landscape.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789040"/>
            <a:ext cx="3419872" cy="2564904"/>
          </a:xfrm>
          <a:prstGeom prst="rect">
            <a:avLst/>
          </a:prstGeom>
        </p:spPr>
      </p:pic>
    </p:spTree>
    <p:extLst>
      <p:ext uri="{BB962C8B-B14F-4D97-AF65-F5344CB8AC3E}">
        <p14:creationId xmlns:p14="http://schemas.microsoft.com/office/powerpoint/2010/main" val="290721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80728"/>
            <a:ext cx="3312484" cy="4680520"/>
          </a:xfrm>
        </p:spPr>
        <p:txBody>
          <a:bodyPr>
            <a:normAutofit/>
          </a:bodyPr>
          <a:lstStyle/>
          <a:p>
            <a:r>
              <a:rPr lang="en-GB" dirty="0"/>
              <a:t>There is a history of apple growing in Armagh dating back 3,000 years.  Saint Patrick planted an apple tree at </a:t>
            </a:r>
            <a:r>
              <a:rPr lang="en-GB" dirty="0" err="1"/>
              <a:t>Ceangoba</a:t>
            </a:r>
            <a:r>
              <a:rPr lang="en-GB" dirty="0"/>
              <a:t>, an ancient settlement east of the City</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836712"/>
            <a:ext cx="3705876" cy="5373216"/>
          </a:xfrm>
          <a:prstGeom prst="rect">
            <a:avLst/>
          </a:prstGeom>
        </p:spPr>
      </p:pic>
    </p:spTree>
    <p:extLst>
      <p:ext uri="{BB962C8B-B14F-4D97-AF65-F5344CB8AC3E}">
        <p14:creationId xmlns:p14="http://schemas.microsoft.com/office/powerpoint/2010/main" val="363319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Autofit/>
          </a:bodyPr>
          <a:lstStyle/>
          <a:p>
            <a:r>
              <a:rPr lang="en-GB" sz="2800" dirty="0"/>
              <a:t>Today more than 4000 acres of Armagh are covered by apple trees.  Approximately 90% of the crops are </a:t>
            </a:r>
            <a:r>
              <a:rPr lang="en-GB" sz="2800" dirty="0" err="1"/>
              <a:t>Armgh</a:t>
            </a:r>
            <a:r>
              <a:rPr lang="en-GB" sz="2800" dirty="0"/>
              <a:t> </a:t>
            </a:r>
            <a:r>
              <a:rPr lang="en-GB" sz="2800" dirty="0" smtClean="0"/>
              <a:t> </a:t>
            </a:r>
            <a:r>
              <a:rPr lang="en-GB" sz="2800" dirty="0" err="1" smtClean="0"/>
              <a:t>Bramley</a:t>
            </a:r>
            <a:r>
              <a:rPr lang="en-GB" sz="2800" dirty="0" smtClean="0"/>
              <a:t> </a:t>
            </a:r>
            <a:r>
              <a:rPr lang="en-GB" sz="2800" dirty="0"/>
              <a:t>Apples which are harvested here in County </a:t>
            </a:r>
            <a:r>
              <a:rPr lang="en-GB" sz="2800" dirty="0" smtClean="0"/>
              <a:t>Armagh</a:t>
            </a:r>
            <a:r>
              <a:rPr lang="en-GB" sz="2800" dirty="0"/>
              <a:t>. The Armagh </a:t>
            </a:r>
            <a:r>
              <a:rPr lang="en-GB" sz="2800" dirty="0" err="1"/>
              <a:t>Bramley</a:t>
            </a:r>
            <a:r>
              <a:rPr lang="en-GB" sz="2800" dirty="0"/>
              <a:t> was awarded PGI (Protected Geographical Indication) status in 2012.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7848872" cy="1905000"/>
          </a:xfrm>
          <a:prstGeom prst="rect">
            <a:avLst/>
          </a:prstGeom>
        </p:spPr>
      </p:pic>
    </p:spTree>
    <p:extLst>
      <p:ext uri="{BB962C8B-B14F-4D97-AF65-F5344CB8AC3E}">
        <p14:creationId xmlns:p14="http://schemas.microsoft.com/office/powerpoint/2010/main" val="405901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Armagh good for growing apples?</a:t>
            </a:r>
            <a:endParaRPr lang="en-GB" dirty="0"/>
          </a:p>
        </p:txBody>
      </p:sp>
      <p:sp>
        <p:nvSpPr>
          <p:cNvPr id="3" name="Content Placeholder 2"/>
          <p:cNvSpPr>
            <a:spLocks noGrp="1"/>
          </p:cNvSpPr>
          <p:nvPr>
            <p:ph idx="1"/>
          </p:nvPr>
        </p:nvSpPr>
        <p:spPr/>
        <p:txBody>
          <a:bodyPr/>
          <a:lstStyle/>
          <a:p>
            <a:r>
              <a:rPr lang="en-GB" dirty="0"/>
              <a:t>The Orchard County enjoys an inland location, protected from the cooling breezes of the sea by the </a:t>
            </a:r>
            <a:r>
              <a:rPr lang="en-GB" dirty="0" err="1"/>
              <a:t>Mourne</a:t>
            </a:r>
            <a:r>
              <a:rPr lang="en-GB" dirty="0"/>
              <a:t> Mountain. In addition, Armagh’s mild, damp climate is particularly suited to the production of cooking apples. </a:t>
            </a:r>
            <a:r>
              <a:rPr lang="en-GB" dirty="0" smtClean="0"/>
              <a:t>County Armagh  </a:t>
            </a:r>
            <a:r>
              <a:rPr lang="en-GB" dirty="0"/>
              <a:t>gets fewer late frosts than most other areas. Armagh </a:t>
            </a:r>
            <a:r>
              <a:rPr lang="en-GB" dirty="0" err="1"/>
              <a:t>Bramley</a:t>
            </a:r>
            <a:r>
              <a:rPr lang="en-GB" dirty="0"/>
              <a:t> apple trees flourish in </a:t>
            </a:r>
            <a:r>
              <a:rPr lang="en-GB" dirty="0" smtClean="0"/>
              <a:t>the  </a:t>
            </a:r>
            <a:r>
              <a:rPr lang="en-GB" dirty="0"/>
              <a:t>highly fertile loam soil</a:t>
            </a:r>
          </a:p>
        </p:txBody>
      </p:sp>
    </p:spTree>
    <p:extLst>
      <p:ext uri="{BB962C8B-B14F-4D97-AF65-F5344CB8AC3E}">
        <p14:creationId xmlns:p14="http://schemas.microsoft.com/office/powerpoint/2010/main" val="58098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4005064"/>
            <a:ext cx="6777317" cy="1827565"/>
          </a:xfrm>
        </p:spPr>
        <p:txBody>
          <a:bodyPr>
            <a:normAutofit lnSpcReduction="10000"/>
          </a:bodyPr>
          <a:lstStyle/>
          <a:p>
            <a:r>
              <a:rPr lang="en-GB" dirty="0"/>
              <a:t>Around 90 </a:t>
            </a:r>
            <a:r>
              <a:rPr lang="en-GB" dirty="0" err="1"/>
              <a:t>percent</a:t>
            </a:r>
            <a:r>
              <a:rPr lang="en-GB" dirty="0"/>
              <a:t> the crop is processed into produce such as juice, fresh slices, diced, purée and canned apples. The remainder are sold as fresh packed apples to grocers and retailers.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48680"/>
            <a:ext cx="3987753" cy="28803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48680"/>
            <a:ext cx="3528392" cy="2857500"/>
          </a:xfrm>
          <a:prstGeom prst="rect">
            <a:avLst/>
          </a:prstGeom>
        </p:spPr>
      </p:pic>
    </p:spTree>
    <p:extLst>
      <p:ext uri="{BB962C8B-B14F-4D97-AF65-F5344CB8AC3E}">
        <p14:creationId xmlns:p14="http://schemas.microsoft.com/office/powerpoint/2010/main" val="16118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Apple Blossom </a:t>
            </a:r>
            <a:endParaRPr lang="en-GB" dirty="0"/>
          </a:p>
        </p:txBody>
      </p:sp>
      <p:sp>
        <p:nvSpPr>
          <p:cNvPr id="3" name="Content Placeholder 2"/>
          <p:cNvSpPr>
            <a:spLocks noGrp="1"/>
          </p:cNvSpPr>
          <p:nvPr>
            <p:ph idx="1"/>
          </p:nvPr>
        </p:nvSpPr>
        <p:spPr>
          <a:xfrm>
            <a:off x="1043493" y="2323652"/>
            <a:ext cx="3888548" cy="3508977"/>
          </a:xfrm>
        </p:spPr>
        <p:txBody>
          <a:bodyPr/>
          <a:lstStyle/>
          <a:p>
            <a:r>
              <a:rPr lang="en-GB" dirty="0" smtClean="0"/>
              <a:t>In may the apple blossom come s out and the countryside is full of </a:t>
            </a:r>
            <a:r>
              <a:rPr lang="en-GB" dirty="0"/>
              <a:t>beautiful pink flowers </a:t>
            </a:r>
            <a:r>
              <a:rPr lang="en-GB" dirty="0" smtClean="0"/>
              <a:t>on </a:t>
            </a:r>
            <a:r>
              <a:rPr lang="en-GB" dirty="0"/>
              <a:t>the apple </a:t>
            </a:r>
            <a:r>
              <a:rPr lang="en-GB" dirty="0" smtClean="0"/>
              <a:t>trees.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908720"/>
            <a:ext cx="3715442" cy="4953922"/>
          </a:xfrm>
          <a:prstGeom prst="rect">
            <a:avLst/>
          </a:prstGeom>
        </p:spPr>
      </p:pic>
    </p:spTree>
    <p:extLst>
      <p:ext uri="{BB962C8B-B14F-4D97-AF65-F5344CB8AC3E}">
        <p14:creationId xmlns:p14="http://schemas.microsoft.com/office/powerpoint/2010/main" val="254760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97152"/>
            <a:ext cx="4032448" cy="1143000"/>
          </a:xfrm>
        </p:spPr>
        <p:txBody>
          <a:bodyPr>
            <a:normAutofit fontScale="90000"/>
          </a:bodyPr>
          <a:lstStyle/>
          <a:p>
            <a:r>
              <a:rPr lang="en-GB" dirty="0" smtClean="0"/>
              <a:t>Apple boxes at a local farm waiting for this year’s crop.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88640"/>
            <a:ext cx="2631281" cy="35083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32656"/>
            <a:ext cx="4122471" cy="5496628"/>
          </a:xfrm>
          <a:prstGeom prst="rect">
            <a:avLst/>
          </a:prstGeom>
        </p:spPr>
      </p:pic>
    </p:spTree>
    <p:extLst>
      <p:ext uri="{BB962C8B-B14F-4D97-AF65-F5344CB8AC3E}">
        <p14:creationId xmlns:p14="http://schemas.microsoft.com/office/powerpoint/2010/main" val="399766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32656"/>
            <a:ext cx="2631281" cy="35083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302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35</TotalTime>
  <Words>203</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Spring in Armagh </vt:lpstr>
      <vt:lpstr>Apple Blossom Festival </vt:lpstr>
      <vt:lpstr>PowerPoint Presentation</vt:lpstr>
      <vt:lpstr>PowerPoint Presentation</vt:lpstr>
      <vt:lpstr>Why is Armagh good for growing apples?</vt:lpstr>
      <vt:lpstr>PowerPoint Presentation</vt:lpstr>
      <vt:lpstr>Apple Blossom </vt:lpstr>
      <vt:lpstr>Apple boxes at a local farm waiting for this year’s crop. </vt:lpstr>
      <vt:lpstr>PowerPoint Presentation</vt:lpstr>
      <vt:lpstr>This year we planted apples trees in our school grounds.  </vt:lpstr>
    </vt:vector>
  </TitlesOfParts>
  <Company>C2K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in Armagh</dc:title>
  <dc:creator>J Macartney</dc:creator>
  <cp:lastModifiedBy>J Macartney</cp:lastModifiedBy>
  <cp:revision>4</cp:revision>
  <dcterms:created xsi:type="dcterms:W3CDTF">2017-05-10T11:01:41Z</dcterms:created>
  <dcterms:modified xsi:type="dcterms:W3CDTF">2017-05-10T11:36:48Z</dcterms:modified>
</cp:coreProperties>
</file>