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6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4166-8C9C-49D2-B648-82B73D980DDA}" type="datetimeFigureOut">
              <a:rPr lang="fi-FI" smtClean="0"/>
              <a:t>16.1.2015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E9328837-3EA9-4DC8-8F7E-EEBB3AA10E13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4166-8C9C-49D2-B648-82B73D980DDA}" type="datetimeFigureOut">
              <a:rPr lang="fi-FI" smtClean="0"/>
              <a:t>16.1.2015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8837-3EA9-4DC8-8F7E-EEBB3AA10E1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4166-8C9C-49D2-B648-82B73D980DDA}" type="datetimeFigureOut">
              <a:rPr lang="fi-FI" smtClean="0"/>
              <a:t>16.1.2015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8837-3EA9-4DC8-8F7E-EEBB3AA10E1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4166-8C9C-49D2-B648-82B73D980DDA}" type="datetimeFigureOut">
              <a:rPr lang="fi-FI" smtClean="0"/>
              <a:t>16.1.2015</a:t>
            </a:fld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328837-3EA9-4DC8-8F7E-EEBB3AA10E1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4166-8C9C-49D2-B648-82B73D980DDA}" type="datetimeFigureOut">
              <a:rPr lang="fi-FI" smtClean="0"/>
              <a:t>16.1.2015</a:t>
            </a:fld>
            <a:endParaRPr lang="fi-FI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328837-3EA9-4DC8-8F7E-EEBB3AA10E13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4166-8C9C-49D2-B648-82B73D980DDA}" type="datetimeFigureOut">
              <a:rPr lang="fi-FI" smtClean="0"/>
              <a:t>16.1.2015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8837-3EA9-4DC8-8F7E-EEBB3AA10E1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4166-8C9C-49D2-B648-82B73D980DDA}" type="datetimeFigureOut">
              <a:rPr lang="fi-FI" smtClean="0"/>
              <a:t>16.1.2015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8837-3EA9-4DC8-8F7E-EEBB3AA10E1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4166-8C9C-49D2-B648-82B73D980DDA}" type="datetimeFigureOut">
              <a:rPr lang="fi-FI" smtClean="0"/>
              <a:t>16.1.2015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8837-3EA9-4DC8-8F7E-EEBB3AA10E1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4166-8C9C-49D2-B648-82B73D980DDA}" type="datetimeFigureOut">
              <a:rPr lang="fi-FI" smtClean="0"/>
              <a:t>16.1.2015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328837-3EA9-4DC8-8F7E-EEBB3AA10E1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E14166-8C9C-49D2-B648-82B73D980DDA}" type="datetimeFigureOut">
              <a:rPr lang="fi-FI" smtClean="0"/>
              <a:t>16.1.2015</a:t>
            </a:fld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328837-3EA9-4DC8-8F7E-EEBB3AA10E1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4166-8C9C-49D2-B648-82B73D980DDA}" type="datetimeFigureOut">
              <a:rPr lang="fi-FI" smtClean="0"/>
              <a:t>16.1.2015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8837-3EA9-4DC8-8F7E-EEBB3AA10E1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9328837-3EA9-4DC8-8F7E-EEBB3AA10E1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E14166-8C9C-49D2-B648-82B73D980DDA}" type="datetimeFigureOut">
              <a:rPr lang="fi-FI" smtClean="0"/>
              <a:t>16.1.2015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Pajapäivät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Ylämyllyn koulu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Jyrin yksikkö 1. ja 2. luokat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188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Enkku</a:t>
            </a:r>
            <a:endParaRPr lang="fi-FI" dirty="0"/>
          </a:p>
        </p:txBody>
      </p:sp>
      <p:pic>
        <p:nvPicPr>
          <p:cNvPr id="7170" name="Picture 2" descr="C:\Users\PASANPIR\Pictures\koulunkuvat\2lkpajaenkk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8" y="188640"/>
            <a:ext cx="3317848" cy="470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ASANPIR\Pictures\koulunkuvat\2lkpajaenkk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45" y="210344"/>
            <a:ext cx="2637021" cy="470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0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Äikkää</a:t>
            </a:r>
            <a:r>
              <a:rPr lang="fi-FI" dirty="0" smtClean="0"/>
              <a:t> ja matikkaa pelaten</a:t>
            </a:r>
            <a:endParaRPr lang="fi-FI" dirty="0"/>
          </a:p>
        </p:txBody>
      </p:sp>
      <p:pic>
        <p:nvPicPr>
          <p:cNvPr id="9218" name="Picture 2" descr="C:\Users\PASANPIR\Pictures\koulunkuvat\2lkpajamatikk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72" y="332656"/>
            <a:ext cx="1995163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ASANPIR\Pictures\koulunkuvat\2lkpajamarjaan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42672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0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Oppimaan oppiminen</a:t>
            </a:r>
            <a:endParaRPr lang="fi-FI" dirty="0"/>
          </a:p>
        </p:txBody>
      </p:sp>
      <p:pic>
        <p:nvPicPr>
          <p:cNvPr id="8196" name="Picture 4" descr="C:\Users\PASANPIR\Pictures\koulunkuvat\2lkpajaopp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4798999" cy="349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PASANPIR\Pictures\koulunkuvat\2lkpajaoppi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74" y="291128"/>
            <a:ext cx="3396005" cy="501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5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Robotiikka</a:t>
            </a:r>
            <a:endParaRPr lang="fi-FI" dirty="0"/>
          </a:p>
        </p:txBody>
      </p:sp>
      <p:pic>
        <p:nvPicPr>
          <p:cNvPr id="10242" name="Picture 2" descr="C:\Users\PASANPIR\Pictures\koulunkuvat\2lkpajarob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50" y="1691122"/>
            <a:ext cx="5154562" cy="335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ASANPIR\Pictures\koulunkuvat\ro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31" y="548680"/>
            <a:ext cx="3606020" cy="28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6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7235981" cy="5133316"/>
          </a:xfrm>
        </p:spPr>
        <p:txBody>
          <a:bodyPr/>
          <a:lstStyle/>
          <a:p>
            <a:r>
              <a:rPr lang="fi-FI" dirty="0" smtClean="0"/>
              <a:t>1.luokka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75656" y="1268760"/>
            <a:ext cx="6912768" cy="2927176"/>
          </a:xfrm>
        </p:spPr>
        <p:txBody>
          <a:bodyPr>
            <a:normAutofit/>
          </a:bodyPr>
          <a:lstStyle/>
          <a:p>
            <a:pPr algn="ctr"/>
            <a:r>
              <a:rPr lang="fi-FI" sz="3200" b="1" dirty="0" smtClean="0">
                <a:solidFill>
                  <a:schemeClr val="tx1"/>
                </a:solidFill>
              </a:rPr>
              <a:t>”Talvi”</a:t>
            </a:r>
          </a:p>
          <a:p>
            <a:pPr algn="ctr"/>
            <a:r>
              <a:rPr lang="fi-FI" sz="3200" b="1" dirty="0" smtClean="0">
                <a:solidFill>
                  <a:schemeClr val="tx1"/>
                </a:solidFill>
              </a:rPr>
              <a:t>80 oppilasta jaettiin 5 eri ryhmään. Yksi ope opetti yhden aiheen viitenä päivänä.</a:t>
            </a:r>
            <a:endParaRPr lang="fi-FI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7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Talvilinnut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71" y="841375"/>
            <a:ext cx="3047132" cy="4389438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59" y="841375"/>
            <a:ext cx="2929557" cy="4389438"/>
          </a:xfrm>
        </p:spPr>
      </p:pic>
    </p:spTree>
    <p:extLst>
      <p:ext uri="{BB962C8B-B14F-4D97-AF65-F5344CB8AC3E}">
        <p14:creationId xmlns:p14="http://schemas.microsoft.com/office/powerpoint/2010/main" val="74522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Kädentaidot</a:t>
            </a:r>
            <a:endParaRPr lang="fi-FI" dirty="0"/>
          </a:p>
        </p:txBody>
      </p:sp>
      <p:pic>
        <p:nvPicPr>
          <p:cNvPr id="1027" name="Picture 3" descr="C:\Users\PASANPIR\Pictures\koulunkuvat\1lk paja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01456"/>
            <a:ext cx="4176464" cy="27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SANPIR\Pictures\koulunkuvat\1lk pajat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3539"/>
            <a:ext cx="3701231" cy="247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SANPIR\Pictures\koulunkuvat\1lk pajat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57" y="2420888"/>
            <a:ext cx="3928442" cy="29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5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Musiikki</a:t>
            </a:r>
            <a:endParaRPr lang="fi-FI" dirty="0"/>
          </a:p>
        </p:txBody>
      </p:sp>
      <p:pic>
        <p:nvPicPr>
          <p:cNvPr id="3074" name="Picture 2" descr="C:\Users\PASANPIR\Pictures\koulunkuvat\1lk pajat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36" y="260648"/>
            <a:ext cx="5689601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SANPIR\Pictures\koulunkuvat\1lk pajat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6896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2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Oppimaan oppiminen</a:t>
            </a:r>
            <a:endParaRPr lang="fi-FI" dirty="0"/>
          </a:p>
        </p:txBody>
      </p:sp>
      <p:pic>
        <p:nvPicPr>
          <p:cNvPr id="4098" name="Picture 2" descr="C:\Users\PASANPIR\Pictures\koulunkuvat\1lk pajat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56896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SANPIR\Pictures\koulunkuvat\1lk pajat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2128"/>
            <a:ext cx="56896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5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Robotiikka</a:t>
            </a:r>
            <a:endParaRPr lang="fi-FI" dirty="0"/>
          </a:p>
        </p:txBody>
      </p:sp>
      <p:pic>
        <p:nvPicPr>
          <p:cNvPr id="5122" name="Picture 2" descr="C:\Users\PASANPIR\Pictures\koulunkuvat\1lk pajat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4" y="152370"/>
            <a:ext cx="4706888" cy="31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SANPIR\Pictures\koulunkuvat\1lk pajat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66150"/>
            <a:ext cx="5177161" cy="345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9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SANPIR\Pictures\koulunkuvat\1lkpajatko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14961" cy="621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8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7235981" cy="5133316"/>
          </a:xfrm>
        </p:spPr>
        <p:txBody>
          <a:bodyPr/>
          <a:lstStyle/>
          <a:p>
            <a:r>
              <a:rPr lang="fi-FI" dirty="0" smtClean="0"/>
              <a:t>2.luokat</a:t>
            </a:r>
            <a:endParaRPr lang="fi-FI" dirty="0"/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984776" cy="2232248"/>
          </a:xfrm>
        </p:spPr>
        <p:txBody>
          <a:bodyPr>
            <a:normAutofit/>
          </a:bodyPr>
          <a:lstStyle/>
          <a:p>
            <a:pPr algn="ctr"/>
            <a:r>
              <a:rPr lang="fi-FI" sz="3200" b="1" dirty="0" smtClean="0">
                <a:solidFill>
                  <a:schemeClr val="tx1"/>
                </a:solidFill>
              </a:rPr>
              <a:t>”Joulu”</a:t>
            </a:r>
          </a:p>
          <a:p>
            <a:pPr algn="ctr"/>
            <a:r>
              <a:rPr lang="fi-FI" sz="3200" b="1" dirty="0" smtClean="0">
                <a:solidFill>
                  <a:schemeClr val="tx1"/>
                </a:solidFill>
              </a:rPr>
              <a:t>80 oppilasta jaettiin viiteen eri ryhmään. Yksi opettaja opetti yhden aiheen viitenä päivän</a:t>
            </a:r>
            <a:r>
              <a:rPr lang="fi-FI" b="1" dirty="0" smtClean="0">
                <a:solidFill>
                  <a:schemeClr val="tx1"/>
                </a:solidFill>
              </a:rPr>
              <a:t>. </a:t>
            </a:r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ämpö">
  <a:themeElements>
    <a:clrScheme name="lämpö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lämpö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ämpö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TM01859868[[fn=Lämpö]]</Template>
  <TotalTime>45</TotalTime>
  <Words>67</Words>
  <Application>Microsoft Macintosh PowerPoint</Application>
  <PresentationFormat>Näytössä katseltava diaesitys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lämpö</vt:lpstr>
      <vt:lpstr>Pajapäivät</vt:lpstr>
      <vt:lpstr>1.luokka</vt:lpstr>
      <vt:lpstr>Talvilinnut</vt:lpstr>
      <vt:lpstr>Kädentaidot</vt:lpstr>
      <vt:lpstr>Musiikki</vt:lpstr>
      <vt:lpstr>Oppimaan oppiminen</vt:lpstr>
      <vt:lpstr>Robotiikka</vt:lpstr>
      <vt:lpstr>PowerPoint-esitys</vt:lpstr>
      <vt:lpstr>2.luokat</vt:lpstr>
      <vt:lpstr>Enkku</vt:lpstr>
      <vt:lpstr>Äikkää ja matikkaa pelaten</vt:lpstr>
      <vt:lpstr>Oppimaan oppiminen</vt:lpstr>
      <vt:lpstr>Robotiikka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Pajapäivät</dc:title>
  <dc:creator>Pasanen Pirjo</dc:creator>
  <cp:lastModifiedBy>Päivi Hartman</cp:lastModifiedBy>
  <cp:revision>5</cp:revision>
  <dcterms:created xsi:type="dcterms:W3CDTF">2015-01-14T11:14:59Z</dcterms:created>
  <dcterms:modified xsi:type="dcterms:W3CDTF">2015-01-16T09:39:53Z</dcterms:modified>
</cp:coreProperties>
</file>