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6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31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14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6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95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61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4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7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06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15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215C-A1CD-4E3A-99A3-5401BF5C4ACF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8869-8F14-4FA9-8E11-9693906D29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6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 smtClean="0"/>
              <a:t>Talous perustuu tarpeiden tyydyttämiseen s. 9-15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Taloudellinen toiminta perustuu tarpeiden tyydyttämiseen, erilaisia tarpeita, kts. s.10</a:t>
            </a:r>
          </a:p>
          <a:p>
            <a:r>
              <a:rPr lang="fi-FI" dirty="0" smtClean="0"/>
              <a:t>Ihmisillä on erilaisia tarpeita ja ne muuttuvat iän ja aikakauden myötä, myös mainonta luo tarpeita</a:t>
            </a:r>
          </a:p>
          <a:p>
            <a:r>
              <a:rPr lang="fi-FI" dirty="0" smtClean="0"/>
              <a:t>Tarpeitamme tyydytämme erilaisilla hyödykkeillä, joiden tuotantoon yritykset keskittyvät (kerta-,kesto- ja puolikestokulutushyödykkeet, aineettomat ja aineelliset hyödykkeet)</a:t>
            </a:r>
          </a:p>
          <a:p>
            <a:r>
              <a:rPr lang="fi-FI" dirty="0" smtClean="0"/>
              <a:t>Tuotannossa käytettävät hyödykkeet ovat investointihyödykkeitä</a:t>
            </a:r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4572000" cy="39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Tuotannossa yrittäjä yhdistää tuotannontekijöitä (työvoima, pääoma ja raaka-aineet) hyödykkeiksi liikeideansa pohjalta</a:t>
            </a:r>
          </a:p>
          <a:p>
            <a:r>
              <a:rPr lang="fi-FI" dirty="0" smtClean="0"/>
              <a:t>Tuotannontekijöiden niukkuuden vuoksi jokaisessa maassa täytyy tehdä valintoja ja miettiä, mitä kannattaa tuottaa, kts. s. 13 </a:t>
            </a:r>
          </a:p>
          <a:p>
            <a:r>
              <a:rPr lang="fi-FI" dirty="0" smtClean="0"/>
              <a:t>Kansantalouden tuotantomahdollisuudet muodostavat käyrän, jonka ulkopuolelle voidaan mennä vain jos esim. löydetään uusia raaka-aineita tai tehdään uusia innovaatioita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4008" y="1600200"/>
            <a:ext cx="4176464" cy="46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Tuotannontekijöiden määrät ja </a:t>
            </a:r>
            <a:r>
              <a:rPr lang="fi-FI" smtClean="0"/>
              <a:t>siis </a:t>
            </a:r>
            <a:r>
              <a:rPr lang="fi-FI" smtClean="0"/>
              <a:t>tuotantomahdollisuudet </a:t>
            </a:r>
            <a:r>
              <a:rPr lang="fi-FI" dirty="0" smtClean="0"/>
              <a:t>muuttuvat koko ajan ja vaihtelevat valtiosta </a:t>
            </a:r>
            <a:r>
              <a:rPr lang="fi-FI" dirty="0" smtClean="0"/>
              <a:t>toiseen</a:t>
            </a:r>
          </a:p>
          <a:p>
            <a:r>
              <a:rPr lang="fi-FI" dirty="0" smtClean="0"/>
              <a:t>Talouden rakenne tulisi suunnitella niin että hyödynnettäisiin mahdollisimman paljon niitä tuotannontekijöitä, joita kansantaloudessa on paljon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00200"/>
            <a:ext cx="4190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143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Talous perustuu tarpeiden tyydyttämiseen s. 9-15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 perustuu tarpeiden tyydyttämiseen s. 14-19</dc:title>
  <dc:creator>opiskelija</dc:creator>
  <cp:lastModifiedBy>Minna</cp:lastModifiedBy>
  <cp:revision>18</cp:revision>
  <dcterms:created xsi:type="dcterms:W3CDTF">2014-08-13T11:52:49Z</dcterms:created>
  <dcterms:modified xsi:type="dcterms:W3CDTF">2021-01-05T10:06:25Z</dcterms:modified>
</cp:coreProperties>
</file>