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0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2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71B86F-7753-4D6B-8269-868BFEB7A826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456A20A2-A8AD-4B28-97CF-8155977D799F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b="1" dirty="0"/>
            <a:t>Kriisit elämänkulussa</a:t>
          </a:r>
        </a:p>
      </dgm:t>
    </dgm:pt>
    <dgm:pt modelId="{8C17722C-22CF-4DD9-A939-29EA40999682}" type="parTrans" cxnId="{711370F2-332F-49E1-9C09-37140A08E5F1}">
      <dgm:prSet/>
      <dgm:spPr/>
      <dgm:t>
        <a:bodyPr/>
        <a:lstStyle/>
        <a:p>
          <a:endParaRPr lang="fi-FI"/>
        </a:p>
      </dgm:t>
    </dgm:pt>
    <dgm:pt modelId="{83E2E458-2875-4808-8FE4-9BE0205175E0}" type="sibTrans" cxnId="{711370F2-332F-49E1-9C09-37140A08E5F1}">
      <dgm:prSet/>
      <dgm:spPr/>
      <dgm:t>
        <a:bodyPr/>
        <a:lstStyle/>
        <a:p>
          <a:endParaRPr lang="fi-FI"/>
        </a:p>
      </dgm:t>
    </dgm:pt>
    <dgm:pt modelId="{1620D354-FAB6-4D97-9572-96E1A92351E3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sz="1800" dirty="0"/>
            <a:t>elämänkriisi</a:t>
          </a:r>
        </a:p>
      </dgm:t>
    </dgm:pt>
    <dgm:pt modelId="{7443E2DE-2162-45C8-BFC8-CC6F7DC226CD}" type="parTrans" cxnId="{10F6E9BC-DEFC-4D1B-B03B-CC0C3C74BF8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i-FI"/>
        </a:p>
      </dgm:t>
    </dgm:pt>
    <dgm:pt modelId="{D65A4E3E-0483-4DCA-B4F9-73FF45CB523C}" type="sibTrans" cxnId="{10F6E9BC-DEFC-4D1B-B03B-CC0C3C74BF8D}">
      <dgm:prSet/>
      <dgm:spPr/>
      <dgm:t>
        <a:bodyPr/>
        <a:lstStyle/>
        <a:p>
          <a:endParaRPr lang="fi-FI"/>
        </a:p>
      </dgm:t>
    </dgm:pt>
    <dgm:pt modelId="{0E3B2221-4DC1-4B2E-97F0-24119F84424C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sz="1800" dirty="0"/>
            <a:t>kehityskriisi</a:t>
          </a:r>
        </a:p>
      </dgm:t>
    </dgm:pt>
    <dgm:pt modelId="{2D23A399-A995-4CF2-96FA-8453F048C32C}" type="parTrans" cxnId="{6BE1E903-CEF8-4B56-BE51-F8420A5B61E7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i-FI"/>
        </a:p>
      </dgm:t>
    </dgm:pt>
    <dgm:pt modelId="{289BB2B7-BAB0-4EF4-B0A7-86F981A95827}" type="sibTrans" cxnId="{6BE1E903-CEF8-4B56-BE51-F8420A5B61E7}">
      <dgm:prSet/>
      <dgm:spPr/>
      <dgm:t>
        <a:bodyPr/>
        <a:lstStyle/>
        <a:p>
          <a:endParaRPr lang="fi-FI"/>
        </a:p>
      </dgm:t>
    </dgm:pt>
    <dgm:pt modelId="{0FD2D3F5-3CBD-4945-B739-01278FA283D6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i-FI" dirty="0"/>
            <a:t>akuutti traumaattinen kriisi</a:t>
          </a:r>
        </a:p>
      </dgm:t>
    </dgm:pt>
    <dgm:pt modelId="{ADFE9D37-9CBC-4189-9ADF-1CA2AB9D9884}" type="parTrans" cxnId="{AF0895CD-E8C1-4FDB-82B1-5B4F27ED3F3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fi-FI"/>
        </a:p>
      </dgm:t>
    </dgm:pt>
    <dgm:pt modelId="{8C3AD2DE-D884-4B41-8273-8EE04C7ECE26}" type="sibTrans" cxnId="{AF0895CD-E8C1-4FDB-82B1-5B4F27ED3F33}">
      <dgm:prSet/>
      <dgm:spPr/>
      <dgm:t>
        <a:bodyPr/>
        <a:lstStyle/>
        <a:p>
          <a:endParaRPr lang="fi-FI"/>
        </a:p>
      </dgm:t>
    </dgm:pt>
    <dgm:pt modelId="{1B827018-F84C-4132-BBFD-4C25304CB4CB}" type="pres">
      <dgm:prSet presAssocID="{B771B86F-7753-4D6B-8269-868BFEB7A82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8737512A-A1C9-48E9-BA2A-DFA6689C3C38}" type="pres">
      <dgm:prSet presAssocID="{456A20A2-A8AD-4B28-97CF-8155977D799F}" presName="singleCycle" presStyleCnt="0"/>
      <dgm:spPr/>
    </dgm:pt>
    <dgm:pt modelId="{BD9BD7EB-D551-4335-AFB0-73EE51BA7423}" type="pres">
      <dgm:prSet presAssocID="{456A20A2-A8AD-4B28-97CF-8155977D799F}" presName="singleCenter" presStyleLbl="node1" presStyleIdx="0" presStyleCnt="4" custScaleX="130510" custScaleY="109569" custLinFactNeighborX="483" custLinFactNeighborY="-6513">
        <dgm:presLayoutVars>
          <dgm:chMax val="7"/>
          <dgm:chPref val="7"/>
        </dgm:presLayoutVars>
      </dgm:prSet>
      <dgm:spPr/>
      <dgm:t>
        <a:bodyPr/>
        <a:lstStyle/>
        <a:p>
          <a:endParaRPr lang="fi-FI"/>
        </a:p>
      </dgm:t>
    </dgm:pt>
    <dgm:pt modelId="{61C9035E-0F59-43D3-A306-286FD5928FDC}" type="pres">
      <dgm:prSet presAssocID="{7443E2DE-2162-45C8-BFC8-CC6F7DC226CD}" presName="Name56" presStyleLbl="parChTrans1D2" presStyleIdx="0" presStyleCnt="3"/>
      <dgm:spPr/>
      <dgm:t>
        <a:bodyPr/>
        <a:lstStyle/>
        <a:p>
          <a:endParaRPr lang="fi-FI"/>
        </a:p>
      </dgm:t>
    </dgm:pt>
    <dgm:pt modelId="{5627312F-00B2-4F82-BCBE-0B8570E7AA53}" type="pres">
      <dgm:prSet presAssocID="{1620D354-FAB6-4D97-9572-96E1A92351E3}" presName="text0" presStyleLbl="node1" presStyleIdx="1" presStyleCnt="4" custScaleX="189183" custScaleY="12935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AE5A06B-F0E1-4772-9E22-E74BF0220BB1}" type="pres">
      <dgm:prSet presAssocID="{2D23A399-A995-4CF2-96FA-8453F048C32C}" presName="Name56" presStyleLbl="parChTrans1D2" presStyleIdx="1" presStyleCnt="3"/>
      <dgm:spPr/>
      <dgm:t>
        <a:bodyPr/>
        <a:lstStyle/>
        <a:p>
          <a:endParaRPr lang="fi-FI"/>
        </a:p>
      </dgm:t>
    </dgm:pt>
    <dgm:pt modelId="{BB539814-B67C-45A6-91F5-B0F24EC05A8A}" type="pres">
      <dgm:prSet presAssocID="{0E3B2221-4DC1-4B2E-97F0-24119F84424C}" presName="text0" presStyleLbl="node1" presStyleIdx="2" presStyleCnt="4" custScaleX="180308" custScaleY="117494" custRadScaleRad="111478" custRadScaleInc="-469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1B33D36-D5CB-4D62-96FF-EE1C3392143A}" type="pres">
      <dgm:prSet presAssocID="{ADFE9D37-9CBC-4189-9ADF-1CA2AB9D9884}" presName="Name56" presStyleLbl="parChTrans1D2" presStyleIdx="2" presStyleCnt="3"/>
      <dgm:spPr/>
      <dgm:t>
        <a:bodyPr/>
        <a:lstStyle/>
        <a:p>
          <a:endParaRPr lang="fi-FI"/>
        </a:p>
      </dgm:t>
    </dgm:pt>
    <dgm:pt modelId="{ACCA3CFA-EBF8-46C5-B1CD-13363ACDC370}" type="pres">
      <dgm:prSet presAssocID="{0FD2D3F5-3CBD-4945-B739-01278FA283D6}" presName="text0" presStyleLbl="node1" presStyleIdx="3" presStyleCnt="4" custScaleX="194369" custScaleY="111305" custRadScaleRad="113972" custRadScaleInc="488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E9828971-5A3A-4EC0-BEA7-51A108C989F3}" type="presOf" srcId="{ADFE9D37-9CBC-4189-9ADF-1CA2AB9D9884}" destId="{11B33D36-D5CB-4D62-96FF-EE1C3392143A}" srcOrd="0" destOrd="0" presId="urn:microsoft.com/office/officeart/2008/layout/RadialCluster"/>
    <dgm:cxn modelId="{AF0895CD-E8C1-4FDB-82B1-5B4F27ED3F33}" srcId="{456A20A2-A8AD-4B28-97CF-8155977D799F}" destId="{0FD2D3F5-3CBD-4945-B739-01278FA283D6}" srcOrd="2" destOrd="0" parTransId="{ADFE9D37-9CBC-4189-9ADF-1CA2AB9D9884}" sibTransId="{8C3AD2DE-D884-4B41-8273-8EE04C7ECE26}"/>
    <dgm:cxn modelId="{04E88D79-2BDC-48D0-8266-CE02DD0716EF}" type="presOf" srcId="{7443E2DE-2162-45C8-BFC8-CC6F7DC226CD}" destId="{61C9035E-0F59-43D3-A306-286FD5928FDC}" srcOrd="0" destOrd="0" presId="urn:microsoft.com/office/officeart/2008/layout/RadialCluster"/>
    <dgm:cxn modelId="{9264FFD1-B9AF-431E-A98A-CF804FB0D823}" type="presOf" srcId="{0FD2D3F5-3CBD-4945-B739-01278FA283D6}" destId="{ACCA3CFA-EBF8-46C5-B1CD-13363ACDC370}" srcOrd="0" destOrd="0" presId="urn:microsoft.com/office/officeart/2008/layout/RadialCluster"/>
    <dgm:cxn modelId="{711370F2-332F-49E1-9C09-37140A08E5F1}" srcId="{B771B86F-7753-4D6B-8269-868BFEB7A826}" destId="{456A20A2-A8AD-4B28-97CF-8155977D799F}" srcOrd="0" destOrd="0" parTransId="{8C17722C-22CF-4DD9-A939-29EA40999682}" sibTransId="{83E2E458-2875-4808-8FE4-9BE0205175E0}"/>
    <dgm:cxn modelId="{FC1766F6-EA11-4331-BD35-A86E99D4D68E}" type="presOf" srcId="{456A20A2-A8AD-4B28-97CF-8155977D799F}" destId="{BD9BD7EB-D551-4335-AFB0-73EE51BA7423}" srcOrd="0" destOrd="0" presId="urn:microsoft.com/office/officeart/2008/layout/RadialCluster"/>
    <dgm:cxn modelId="{6BE1E903-CEF8-4B56-BE51-F8420A5B61E7}" srcId="{456A20A2-A8AD-4B28-97CF-8155977D799F}" destId="{0E3B2221-4DC1-4B2E-97F0-24119F84424C}" srcOrd="1" destOrd="0" parTransId="{2D23A399-A995-4CF2-96FA-8453F048C32C}" sibTransId="{289BB2B7-BAB0-4EF4-B0A7-86F981A95827}"/>
    <dgm:cxn modelId="{6FF14FE2-634E-42B1-9CF5-5605575A4A0B}" type="presOf" srcId="{0E3B2221-4DC1-4B2E-97F0-24119F84424C}" destId="{BB539814-B67C-45A6-91F5-B0F24EC05A8A}" srcOrd="0" destOrd="0" presId="urn:microsoft.com/office/officeart/2008/layout/RadialCluster"/>
    <dgm:cxn modelId="{E80AE68F-9859-4E79-ABB7-71454EDD7486}" type="presOf" srcId="{B771B86F-7753-4D6B-8269-868BFEB7A826}" destId="{1B827018-F84C-4132-BBFD-4C25304CB4CB}" srcOrd="0" destOrd="0" presId="urn:microsoft.com/office/officeart/2008/layout/RadialCluster"/>
    <dgm:cxn modelId="{10F6E9BC-DEFC-4D1B-B03B-CC0C3C74BF8D}" srcId="{456A20A2-A8AD-4B28-97CF-8155977D799F}" destId="{1620D354-FAB6-4D97-9572-96E1A92351E3}" srcOrd="0" destOrd="0" parTransId="{7443E2DE-2162-45C8-BFC8-CC6F7DC226CD}" sibTransId="{D65A4E3E-0483-4DCA-B4F9-73FF45CB523C}"/>
    <dgm:cxn modelId="{4095C420-75D9-4322-84FE-0FB03239B43D}" type="presOf" srcId="{2D23A399-A995-4CF2-96FA-8453F048C32C}" destId="{1AE5A06B-F0E1-4772-9E22-E74BF0220BB1}" srcOrd="0" destOrd="0" presId="urn:microsoft.com/office/officeart/2008/layout/RadialCluster"/>
    <dgm:cxn modelId="{11CF6BF3-CEF8-40AC-AAE7-C19B950B28F6}" type="presOf" srcId="{1620D354-FAB6-4D97-9572-96E1A92351E3}" destId="{5627312F-00B2-4F82-BCBE-0B8570E7AA53}" srcOrd="0" destOrd="0" presId="urn:microsoft.com/office/officeart/2008/layout/RadialCluster"/>
    <dgm:cxn modelId="{023C8B6E-F2D1-49FB-B424-CEB0CD26408F}" type="presParOf" srcId="{1B827018-F84C-4132-BBFD-4C25304CB4CB}" destId="{8737512A-A1C9-48E9-BA2A-DFA6689C3C38}" srcOrd="0" destOrd="0" presId="urn:microsoft.com/office/officeart/2008/layout/RadialCluster"/>
    <dgm:cxn modelId="{71662DB8-E4F7-4731-8185-25C2090CF5D9}" type="presParOf" srcId="{8737512A-A1C9-48E9-BA2A-DFA6689C3C38}" destId="{BD9BD7EB-D551-4335-AFB0-73EE51BA7423}" srcOrd="0" destOrd="0" presId="urn:microsoft.com/office/officeart/2008/layout/RadialCluster"/>
    <dgm:cxn modelId="{5C1014AC-B587-4165-9B96-9F950E865248}" type="presParOf" srcId="{8737512A-A1C9-48E9-BA2A-DFA6689C3C38}" destId="{61C9035E-0F59-43D3-A306-286FD5928FDC}" srcOrd="1" destOrd="0" presId="urn:microsoft.com/office/officeart/2008/layout/RadialCluster"/>
    <dgm:cxn modelId="{1209F7EF-2583-46C3-BCF7-5938F1EA3DBB}" type="presParOf" srcId="{8737512A-A1C9-48E9-BA2A-DFA6689C3C38}" destId="{5627312F-00B2-4F82-BCBE-0B8570E7AA53}" srcOrd="2" destOrd="0" presId="urn:microsoft.com/office/officeart/2008/layout/RadialCluster"/>
    <dgm:cxn modelId="{D3E8F7DC-5E22-4844-A500-EAB5C3D1AD8A}" type="presParOf" srcId="{8737512A-A1C9-48E9-BA2A-DFA6689C3C38}" destId="{1AE5A06B-F0E1-4772-9E22-E74BF0220BB1}" srcOrd="3" destOrd="0" presId="urn:microsoft.com/office/officeart/2008/layout/RadialCluster"/>
    <dgm:cxn modelId="{E8D176B2-9034-459A-8890-8D6241F9E9E7}" type="presParOf" srcId="{8737512A-A1C9-48E9-BA2A-DFA6689C3C38}" destId="{BB539814-B67C-45A6-91F5-B0F24EC05A8A}" srcOrd="4" destOrd="0" presId="urn:microsoft.com/office/officeart/2008/layout/RadialCluster"/>
    <dgm:cxn modelId="{63620FC4-1B12-477A-99A3-C7D060FC23B1}" type="presParOf" srcId="{8737512A-A1C9-48E9-BA2A-DFA6689C3C38}" destId="{11B33D36-D5CB-4D62-96FF-EE1C3392143A}" srcOrd="5" destOrd="0" presId="urn:microsoft.com/office/officeart/2008/layout/RadialCluster"/>
    <dgm:cxn modelId="{7DAC455C-9D0F-4A4A-B0A8-894F7522CE49}" type="presParOf" srcId="{8737512A-A1C9-48E9-BA2A-DFA6689C3C38}" destId="{ACCA3CFA-EBF8-46C5-B1CD-13363ACDC370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C76C3E-CF1A-B24F-A632-9B8F9BFDD48D}" type="doc">
      <dgm:prSet loTypeId="urn:microsoft.com/office/officeart/2005/8/layout/chevron1" loCatId="" qsTypeId="urn:microsoft.com/office/officeart/2005/8/quickstyle/simple1" qsCatId="simple" csTypeId="urn:microsoft.com/office/officeart/2005/8/colors/accent0_2" csCatId="mainScheme" phldr="1"/>
      <dgm:spPr/>
    </dgm:pt>
    <dgm:pt modelId="{5100A85D-204C-8840-BC0F-18E35F8CFA40}">
      <dgm:prSet phldrT="[Text]" custT="1"/>
      <dgm:spPr/>
      <dgm:t>
        <a:bodyPr/>
        <a:lstStyle/>
        <a:p>
          <a:r>
            <a:rPr lang="en-US" sz="2000" dirty="0"/>
            <a:t>1. </a:t>
          </a:r>
          <a:r>
            <a:rPr lang="en-US" sz="2000" dirty="0" err="1"/>
            <a:t>sokkivaihe</a:t>
          </a:r>
          <a:endParaRPr lang="en-US" sz="2000" dirty="0"/>
        </a:p>
      </dgm:t>
    </dgm:pt>
    <dgm:pt modelId="{6E6BCBD8-6BC9-C64A-BF19-D39EC8177C8B}" type="parTrans" cxnId="{88DCE375-246B-C64D-A806-483632AE3810}">
      <dgm:prSet/>
      <dgm:spPr/>
      <dgm:t>
        <a:bodyPr/>
        <a:lstStyle/>
        <a:p>
          <a:endParaRPr lang="en-US"/>
        </a:p>
      </dgm:t>
    </dgm:pt>
    <dgm:pt modelId="{44AE4B27-4578-A34F-A889-A61B3EC33E8F}" type="sibTrans" cxnId="{88DCE375-246B-C64D-A806-483632AE3810}">
      <dgm:prSet/>
      <dgm:spPr/>
      <dgm:t>
        <a:bodyPr/>
        <a:lstStyle/>
        <a:p>
          <a:endParaRPr lang="en-US"/>
        </a:p>
      </dgm:t>
    </dgm:pt>
    <dgm:pt modelId="{90EE913E-025F-B046-A7EC-334C78FF84A1}">
      <dgm:prSet phldrT="[Text]" custT="1"/>
      <dgm:spPr/>
      <dgm:t>
        <a:bodyPr/>
        <a:lstStyle/>
        <a:p>
          <a:r>
            <a:rPr lang="en-US" sz="2000" dirty="0"/>
            <a:t>2. </a:t>
          </a:r>
          <a:r>
            <a:rPr lang="en-US" sz="2000" dirty="0" err="1"/>
            <a:t>reaktiovaihe</a:t>
          </a:r>
          <a:r>
            <a:rPr lang="en-US" sz="2000" dirty="0"/>
            <a:t> </a:t>
          </a:r>
        </a:p>
      </dgm:t>
    </dgm:pt>
    <dgm:pt modelId="{C3AD0C25-9482-574E-B030-A5A5AD3E494D}" type="parTrans" cxnId="{1E67F1DA-6E66-1F48-A0FE-EC03DE49BDC0}">
      <dgm:prSet/>
      <dgm:spPr/>
      <dgm:t>
        <a:bodyPr/>
        <a:lstStyle/>
        <a:p>
          <a:endParaRPr lang="en-US"/>
        </a:p>
      </dgm:t>
    </dgm:pt>
    <dgm:pt modelId="{4B231DEF-FCB7-2144-A9DB-BDA99535B39D}" type="sibTrans" cxnId="{1E67F1DA-6E66-1F48-A0FE-EC03DE49BDC0}">
      <dgm:prSet/>
      <dgm:spPr/>
      <dgm:t>
        <a:bodyPr/>
        <a:lstStyle/>
        <a:p>
          <a:endParaRPr lang="en-US"/>
        </a:p>
      </dgm:t>
    </dgm:pt>
    <dgm:pt modelId="{CB42EE6F-3BA9-DE4B-8655-196026F8073A}">
      <dgm:prSet phldrT="[Text]" custT="1"/>
      <dgm:spPr/>
      <dgm:t>
        <a:bodyPr/>
        <a:lstStyle/>
        <a:p>
          <a:r>
            <a:rPr lang="fi-FI" sz="2000" dirty="0"/>
            <a:t>3. </a:t>
          </a:r>
          <a:r>
            <a:rPr lang="fi-FI" sz="2000" dirty="0" err="1"/>
            <a:t>työstämis</a:t>
          </a:r>
          <a:r>
            <a:rPr lang="fi-FI" sz="2000" dirty="0"/>
            <a:t>- ja käsittelyvaihe</a:t>
          </a:r>
          <a:endParaRPr lang="en-US" sz="2000" dirty="0"/>
        </a:p>
      </dgm:t>
    </dgm:pt>
    <dgm:pt modelId="{10D8A3E0-C487-8A46-A693-55DAC3390885}" type="parTrans" cxnId="{B03E597C-9FF3-8540-9E5F-7DB9DC6BD145}">
      <dgm:prSet/>
      <dgm:spPr/>
      <dgm:t>
        <a:bodyPr/>
        <a:lstStyle/>
        <a:p>
          <a:endParaRPr lang="en-US"/>
        </a:p>
      </dgm:t>
    </dgm:pt>
    <dgm:pt modelId="{812A7970-9886-2649-9F87-287B1C7401D2}" type="sibTrans" cxnId="{B03E597C-9FF3-8540-9E5F-7DB9DC6BD145}">
      <dgm:prSet/>
      <dgm:spPr/>
      <dgm:t>
        <a:bodyPr/>
        <a:lstStyle/>
        <a:p>
          <a:endParaRPr lang="en-US"/>
        </a:p>
      </dgm:t>
    </dgm:pt>
    <dgm:pt modelId="{067B0F93-E47D-5648-A9BE-04B123EA74C7}">
      <dgm:prSet custT="1"/>
      <dgm:spPr/>
      <dgm:t>
        <a:bodyPr/>
        <a:lstStyle/>
        <a:p>
          <a:r>
            <a:rPr lang="fi-FI" sz="2000" dirty="0"/>
            <a:t>4. uudelleen suuntautumisen vaihe</a:t>
          </a:r>
        </a:p>
      </dgm:t>
    </dgm:pt>
    <dgm:pt modelId="{C62C9788-CE9F-B94B-A40A-A4F117C1BE7E}" type="parTrans" cxnId="{0FBDF882-03FB-FD4E-9C30-0982300A2A00}">
      <dgm:prSet/>
      <dgm:spPr/>
      <dgm:t>
        <a:bodyPr/>
        <a:lstStyle/>
        <a:p>
          <a:endParaRPr lang="en-US"/>
        </a:p>
      </dgm:t>
    </dgm:pt>
    <dgm:pt modelId="{67588981-59BB-EF4A-8C67-23AC8F2EF167}" type="sibTrans" cxnId="{0FBDF882-03FB-FD4E-9C30-0982300A2A00}">
      <dgm:prSet/>
      <dgm:spPr/>
      <dgm:t>
        <a:bodyPr/>
        <a:lstStyle/>
        <a:p>
          <a:endParaRPr lang="en-US"/>
        </a:p>
      </dgm:t>
    </dgm:pt>
    <dgm:pt modelId="{9E11CAC6-BB93-9E49-8BCF-106E00C4D27E}" type="pres">
      <dgm:prSet presAssocID="{82C76C3E-CF1A-B24F-A632-9B8F9BFDD48D}" presName="Name0" presStyleCnt="0">
        <dgm:presLayoutVars>
          <dgm:dir/>
          <dgm:animLvl val="lvl"/>
          <dgm:resizeHandles val="exact"/>
        </dgm:presLayoutVars>
      </dgm:prSet>
      <dgm:spPr/>
    </dgm:pt>
    <dgm:pt modelId="{956B51B1-633F-9340-9212-C319CC5BBCE2}" type="pres">
      <dgm:prSet presAssocID="{5100A85D-204C-8840-BC0F-18E35F8CFA40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5D30735-BF71-7947-BE31-DC2F48F4B763}" type="pres">
      <dgm:prSet presAssocID="{44AE4B27-4578-A34F-A889-A61B3EC33E8F}" presName="parTxOnlySpace" presStyleCnt="0"/>
      <dgm:spPr/>
    </dgm:pt>
    <dgm:pt modelId="{A6D58CA1-627D-EA4C-8FA6-A109ECFCDBAB}" type="pres">
      <dgm:prSet presAssocID="{90EE913E-025F-B046-A7EC-334C78FF84A1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88816BF-4ADA-004E-8460-B5910259ACA4}" type="pres">
      <dgm:prSet presAssocID="{4B231DEF-FCB7-2144-A9DB-BDA99535B39D}" presName="parTxOnlySpace" presStyleCnt="0"/>
      <dgm:spPr/>
    </dgm:pt>
    <dgm:pt modelId="{95C71941-05B6-674F-8B84-5519F534C99F}" type="pres">
      <dgm:prSet presAssocID="{CB42EE6F-3BA9-DE4B-8655-196026F8073A}" presName="parTxOnly" presStyleLbl="node1" presStyleIdx="2" presStyleCnt="4" custScaleX="995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FA1FCDC-0B01-2E49-9A10-FC79841BACE0}" type="pres">
      <dgm:prSet presAssocID="{812A7970-9886-2649-9F87-287B1C7401D2}" presName="parTxOnlySpace" presStyleCnt="0"/>
      <dgm:spPr/>
    </dgm:pt>
    <dgm:pt modelId="{21020C39-D4C0-6849-AC64-ED165319FA66}" type="pres">
      <dgm:prSet presAssocID="{067B0F93-E47D-5648-A9BE-04B123EA74C7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0FBDF882-03FB-FD4E-9C30-0982300A2A00}" srcId="{82C76C3E-CF1A-B24F-A632-9B8F9BFDD48D}" destId="{067B0F93-E47D-5648-A9BE-04B123EA74C7}" srcOrd="3" destOrd="0" parTransId="{C62C9788-CE9F-B94B-A40A-A4F117C1BE7E}" sibTransId="{67588981-59BB-EF4A-8C67-23AC8F2EF167}"/>
    <dgm:cxn modelId="{EE51DC41-81D6-EA4A-BFB7-78143BCCC9F0}" type="presOf" srcId="{82C76C3E-CF1A-B24F-A632-9B8F9BFDD48D}" destId="{9E11CAC6-BB93-9E49-8BCF-106E00C4D27E}" srcOrd="0" destOrd="0" presId="urn:microsoft.com/office/officeart/2005/8/layout/chevron1"/>
    <dgm:cxn modelId="{88DCE375-246B-C64D-A806-483632AE3810}" srcId="{82C76C3E-CF1A-B24F-A632-9B8F9BFDD48D}" destId="{5100A85D-204C-8840-BC0F-18E35F8CFA40}" srcOrd="0" destOrd="0" parTransId="{6E6BCBD8-6BC9-C64A-BF19-D39EC8177C8B}" sibTransId="{44AE4B27-4578-A34F-A889-A61B3EC33E8F}"/>
    <dgm:cxn modelId="{1031A5DB-CA29-3D44-85CA-EB2486EAB610}" type="presOf" srcId="{90EE913E-025F-B046-A7EC-334C78FF84A1}" destId="{A6D58CA1-627D-EA4C-8FA6-A109ECFCDBAB}" srcOrd="0" destOrd="0" presId="urn:microsoft.com/office/officeart/2005/8/layout/chevron1"/>
    <dgm:cxn modelId="{91AF4751-1FD1-B249-AAB4-B186A4F37B68}" type="presOf" srcId="{5100A85D-204C-8840-BC0F-18E35F8CFA40}" destId="{956B51B1-633F-9340-9212-C319CC5BBCE2}" srcOrd="0" destOrd="0" presId="urn:microsoft.com/office/officeart/2005/8/layout/chevron1"/>
    <dgm:cxn modelId="{1E67F1DA-6E66-1F48-A0FE-EC03DE49BDC0}" srcId="{82C76C3E-CF1A-B24F-A632-9B8F9BFDD48D}" destId="{90EE913E-025F-B046-A7EC-334C78FF84A1}" srcOrd="1" destOrd="0" parTransId="{C3AD0C25-9482-574E-B030-A5A5AD3E494D}" sibTransId="{4B231DEF-FCB7-2144-A9DB-BDA99535B39D}"/>
    <dgm:cxn modelId="{61C84F01-665F-FF48-AD3D-7AD041C10216}" type="presOf" srcId="{067B0F93-E47D-5648-A9BE-04B123EA74C7}" destId="{21020C39-D4C0-6849-AC64-ED165319FA66}" srcOrd="0" destOrd="0" presId="urn:microsoft.com/office/officeart/2005/8/layout/chevron1"/>
    <dgm:cxn modelId="{B03E597C-9FF3-8540-9E5F-7DB9DC6BD145}" srcId="{82C76C3E-CF1A-B24F-A632-9B8F9BFDD48D}" destId="{CB42EE6F-3BA9-DE4B-8655-196026F8073A}" srcOrd="2" destOrd="0" parTransId="{10D8A3E0-C487-8A46-A693-55DAC3390885}" sibTransId="{812A7970-9886-2649-9F87-287B1C7401D2}"/>
    <dgm:cxn modelId="{4738B63A-F4CC-5949-AD83-BDABAD549607}" type="presOf" srcId="{CB42EE6F-3BA9-DE4B-8655-196026F8073A}" destId="{95C71941-05B6-674F-8B84-5519F534C99F}" srcOrd="0" destOrd="0" presId="urn:microsoft.com/office/officeart/2005/8/layout/chevron1"/>
    <dgm:cxn modelId="{E5F60E0B-4EEF-504C-A88B-82931F75012C}" type="presParOf" srcId="{9E11CAC6-BB93-9E49-8BCF-106E00C4D27E}" destId="{956B51B1-633F-9340-9212-C319CC5BBCE2}" srcOrd="0" destOrd="0" presId="urn:microsoft.com/office/officeart/2005/8/layout/chevron1"/>
    <dgm:cxn modelId="{29713F84-4214-F443-A2BC-C047F1031A23}" type="presParOf" srcId="{9E11CAC6-BB93-9E49-8BCF-106E00C4D27E}" destId="{65D30735-BF71-7947-BE31-DC2F48F4B763}" srcOrd="1" destOrd="0" presId="urn:microsoft.com/office/officeart/2005/8/layout/chevron1"/>
    <dgm:cxn modelId="{CDE7B206-9F97-8C41-8962-AB3791C54AF9}" type="presParOf" srcId="{9E11CAC6-BB93-9E49-8BCF-106E00C4D27E}" destId="{A6D58CA1-627D-EA4C-8FA6-A109ECFCDBAB}" srcOrd="2" destOrd="0" presId="urn:microsoft.com/office/officeart/2005/8/layout/chevron1"/>
    <dgm:cxn modelId="{DCB39740-D2E0-1A46-A013-E04E736AA882}" type="presParOf" srcId="{9E11CAC6-BB93-9E49-8BCF-106E00C4D27E}" destId="{F88816BF-4ADA-004E-8460-B5910259ACA4}" srcOrd="3" destOrd="0" presId="urn:microsoft.com/office/officeart/2005/8/layout/chevron1"/>
    <dgm:cxn modelId="{B6268E8F-1F92-F94B-B054-F206BE47066F}" type="presParOf" srcId="{9E11CAC6-BB93-9E49-8BCF-106E00C4D27E}" destId="{95C71941-05B6-674F-8B84-5519F534C99F}" srcOrd="4" destOrd="0" presId="urn:microsoft.com/office/officeart/2005/8/layout/chevron1"/>
    <dgm:cxn modelId="{1BBDDF56-8804-E84D-9FF6-822C0C1851D9}" type="presParOf" srcId="{9E11CAC6-BB93-9E49-8BCF-106E00C4D27E}" destId="{CFA1FCDC-0B01-2E49-9A10-FC79841BACE0}" srcOrd="5" destOrd="0" presId="urn:microsoft.com/office/officeart/2005/8/layout/chevron1"/>
    <dgm:cxn modelId="{E2C4F337-9D19-C541-8F73-523EEE1E25A4}" type="presParOf" srcId="{9E11CAC6-BB93-9E49-8BCF-106E00C4D27E}" destId="{21020C39-D4C0-6849-AC64-ED165319FA66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D6FC6A-28AA-744C-A97B-D4786C3BDCDF}" type="doc">
      <dgm:prSet loTypeId="urn:microsoft.com/office/officeart/2005/8/layout/radial1" loCatId="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3DEC13D5-ECD9-FC4B-99B2-C4AF7119AF86}">
      <dgm:prSet phldrT="[Text]"/>
      <dgm:spPr/>
      <dgm:t>
        <a:bodyPr/>
        <a:lstStyle/>
        <a:p>
          <a:r>
            <a:rPr lang="en-US" dirty="0" err="1"/>
            <a:t>Kriisit</a:t>
          </a:r>
          <a:endParaRPr lang="en-US" dirty="0"/>
        </a:p>
      </dgm:t>
    </dgm:pt>
    <dgm:pt modelId="{3BB01FE3-D088-5347-B7C4-A037C1D7B134}" type="parTrans" cxnId="{B771782A-D537-5844-A4B8-7035CB0E0CDC}">
      <dgm:prSet/>
      <dgm:spPr/>
      <dgm:t>
        <a:bodyPr/>
        <a:lstStyle/>
        <a:p>
          <a:endParaRPr lang="en-US"/>
        </a:p>
      </dgm:t>
    </dgm:pt>
    <dgm:pt modelId="{2594724A-CFF2-9A4A-85DD-394A1756AA97}" type="sibTrans" cxnId="{B771782A-D537-5844-A4B8-7035CB0E0CDC}">
      <dgm:prSet/>
      <dgm:spPr/>
      <dgm:t>
        <a:bodyPr/>
        <a:lstStyle/>
        <a:p>
          <a:endParaRPr lang="en-US"/>
        </a:p>
      </dgm:t>
    </dgm:pt>
    <dgm:pt modelId="{612FE684-DCAF-BC45-A0EB-6C5EC4B2A920}">
      <dgm:prSet phldrT="[Text]" custT="1"/>
      <dgm:spPr/>
      <dgm:t>
        <a:bodyPr/>
        <a:lstStyle/>
        <a:p>
          <a:r>
            <a:rPr lang="en-US" sz="2000" b="1" dirty="0" err="1"/>
            <a:t>kriisien</a:t>
          </a:r>
          <a:r>
            <a:rPr lang="en-US" sz="2000" b="1" dirty="0"/>
            <a:t> </a:t>
          </a:r>
          <a:r>
            <a:rPr lang="en-US" sz="2000" b="1" dirty="0" err="1"/>
            <a:t>jaottelua</a:t>
          </a:r>
          <a:endParaRPr lang="en-US" sz="2000" b="1" dirty="0"/>
        </a:p>
      </dgm:t>
    </dgm:pt>
    <dgm:pt modelId="{681592D4-B891-9141-9F4D-2426425558FE}" type="parTrans" cxnId="{46C357D7-6F0B-C24C-ACEE-6EE059C6F546}">
      <dgm:prSet/>
      <dgm:spPr/>
      <dgm:t>
        <a:bodyPr/>
        <a:lstStyle/>
        <a:p>
          <a:endParaRPr lang="en-US"/>
        </a:p>
      </dgm:t>
    </dgm:pt>
    <dgm:pt modelId="{2682901A-DF99-CB45-B7EC-21A757325AF7}" type="sibTrans" cxnId="{46C357D7-6F0B-C24C-ACEE-6EE059C6F546}">
      <dgm:prSet/>
      <dgm:spPr/>
      <dgm:t>
        <a:bodyPr/>
        <a:lstStyle/>
        <a:p>
          <a:endParaRPr lang="en-US"/>
        </a:p>
      </dgm:t>
    </dgm:pt>
    <dgm:pt modelId="{3D448D12-8F58-BA41-AFA8-4D90CC6054F7}">
      <dgm:prSet phldrT="[Text]" custT="1"/>
      <dgm:spPr/>
      <dgm:t>
        <a:bodyPr/>
        <a:lstStyle/>
        <a:p>
          <a:r>
            <a:rPr lang="en-US" sz="2000" b="1" dirty="0" err="1"/>
            <a:t>kriisin</a:t>
          </a:r>
          <a:r>
            <a:rPr lang="en-US" sz="2000" b="1" dirty="0"/>
            <a:t>  </a:t>
          </a:r>
          <a:r>
            <a:rPr lang="en-US" sz="2000" b="1" dirty="0" err="1"/>
            <a:t>vaiheet</a:t>
          </a:r>
          <a:endParaRPr lang="en-US" sz="2000" b="1" dirty="0"/>
        </a:p>
      </dgm:t>
    </dgm:pt>
    <dgm:pt modelId="{AC7EDCAB-6BFA-FD4C-A0A0-B045BF62CF67}" type="parTrans" cxnId="{9E2557FB-1B68-9B43-897C-C7DFAA99BA14}">
      <dgm:prSet/>
      <dgm:spPr/>
      <dgm:t>
        <a:bodyPr/>
        <a:lstStyle/>
        <a:p>
          <a:endParaRPr lang="en-US"/>
        </a:p>
      </dgm:t>
    </dgm:pt>
    <dgm:pt modelId="{B3103B83-E993-4A47-9850-63EE908A432B}" type="sibTrans" cxnId="{9E2557FB-1B68-9B43-897C-C7DFAA99BA14}">
      <dgm:prSet/>
      <dgm:spPr/>
      <dgm:t>
        <a:bodyPr/>
        <a:lstStyle/>
        <a:p>
          <a:endParaRPr lang="en-US"/>
        </a:p>
      </dgm:t>
    </dgm:pt>
    <dgm:pt modelId="{F28A1937-7D61-FB44-857B-DBEB25115D75}">
      <dgm:prSet phldrT="[Text]" custT="1"/>
      <dgm:spPr/>
      <dgm:t>
        <a:bodyPr/>
        <a:lstStyle/>
        <a:p>
          <a:r>
            <a:rPr lang="en-US" sz="2000" b="1" dirty="0" err="1"/>
            <a:t>kriisistä</a:t>
          </a:r>
          <a:r>
            <a:rPr lang="en-US" sz="2000" b="1" dirty="0"/>
            <a:t> </a:t>
          </a:r>
          <a:r>
            <a:rPr lang="en-US" sz="2000" b="1" dirty="0" err="1"/>
            <a:t>selviytyminen</a:t>
          </a:r>
          <a:endParaRPr lang="en-US" sz="2000" b="1" dirty="0"/>
        </a:p>
      </dgm:t>
    </dgm:pt>
    <dgm:pt modelId="{75706EF8-D42F-8148-A8B3-DB1F962B74B0}" type="parTrans" cxnId="{8630D642-F0FF-394B-924E-7F14320B4688}">
      <dgm:prSet/>
      <dgm:spPr/>
      <dgm:t>
        <a:bodyPr/>
        <a:lstStyle/>
        <a:p>
          <a:endParaRPr lang="en-US"/>
        </a:p>
      </dgm:t>
    </dgm:pt>
    <dgm:pt modelId="{F1E26AAB-7F63-5B44-AA82-9E3EB56C9D97}" type="sibTrans" cxnId="{8630D642-F0FF-394B-924E-7F14320B4688}">
      <dgm:prSet/>
      <dgm:spPr/>
      <dgm:t>
        <a:bodyPr/>
        <a:lstStyle/>
        <a:p>
          <a:endParaRPr lang="en-US"/>
        </a:p>
      </dgm:t>
    </dgm:pt>
    <dgm:pt modelId="{C5B3F405-99B2-204F-95C3-50ACCAD77F5D}" type="pres">
      <dgm:prSet presAssocID="{08D6FC6A-28AA-744C-A97B-D4786C3BDCD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1C98392-B2EC-A04B-84AC-A37B5346FF37}" type="pres">
      <dgm:prSet presAssocID="{3DEC13D5-ECD9-FC4B-99B2-C4AF7119AF86}" presName="centerShape" presStyleLbl="node0" presStyleIdx="0" presStyleCnt="1" custScaleX="119259" custScaleY="111275" custLinFactNeighborX="-1331" custLinFactNeighborY="7452"/>
      <dgm:spPr/>
      <dgm:t>
        <a:bodyPr/>
        <a:lstStyle/>
        <a:p>
          <a:endParaRPr lang="fi-FI"/>
        </a:p>
      </dgm:t>
    </dgm:pt>
    <dgm:pt modelId="{04C477C8-C7A3-3143-AB65-BEB2E73B7920}" type="pres">
      <dgm:prSet presAssocID="{681592D4-B891-9141-9F4D-2426425558FE}" presName="Name9" presStyleLbl="parChTrans1D2" presStyleIdx="0" presStyleCnt="3"/>
      <dgm:spPr/>
      <dgm:t>
        <a:bodyPr/>
        <a:lstStyle/>
        <a:p>
          <a:endParaRPr lang="fi-FI"/>
        </a:p>
      </dgm:t>
    </dgm:pt>
    <dgm:pt modelId="{1A2E1D07-AFF9-AD4D-A2CF-57BC07F0EEBA}" type="pres">
      <dgm:prSet presAssocID="{681592D4-B891-9141-9F4D-2426425558FE}" presName="connTx" presStyleLbl="parChTrans1D2" presStyleIdx="0" presStyleCnt="3"/>
      <dgm:spPr/>
      <dgm:t>
        <a:bodyPr/>
        <a:lstStyle/>
        <a:p>
          <a:endParaRPr lang="fi-FI"/>
        </a:p>
      </dgm:t>
    </dgm:pt>
    <dgm:pt modelId="{AFAC07F7-D289-8245-BA69-A4BF38B23411}" type="pres">
      <dgm:prSet presAssocID="{612FE684-DCAF-BC45-A0EB-6C5EC4B2A920}" presName="node" presStyleLbl="node1" presStyleIdx="0" presStyleCnt="3" custScaleX="128398" custScaleY="11693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0EA99C3-2A34-EF4C-A000-2B3A7075F3FC}" type="pres">
      <dgm:prSet presAssocID="{AC7EDCAB-6BFA-FD4C-A0A0-B045BF62CF67}" presName="Name9" presStyleLbl="parChTrans1D2" presStyleIdx="1" presStyleCnt="3"/>
      <dgm:spPr/>
      <dgm:t>
        <a:bodyPr/>
        <a:lstStyle/>
        <a:p>
          <a:endParaRPr lang="fi-FI"/>
        </a:p>
      </dgm:t>
    </dgm:pt>
    <dgm:pt modelId="{D3844CFB-2891-CE48-B793-D023E10796EA}" type="pres">
      <dgm:prSet presAssocID="{AC7EDCAB-6BFA-FD4C-A0A0-B045BF62CF67}" presName="connTx" presStyleLbl="parChTrans1D2" presStyleIdx="1" presStyleCnt="3"/>
      <dgm:spPr/>
      <dgm:t>
        <a:bodyPr/>
        <a:lstStyle/>
        <a:p>
          <a:endParaRPr lang="fi-FI"/>
        </a:p>
      </dgm:t>
    </dgm:pt>
    <dgm:pt modelId="{F1084E8E-0F88-AF4F-A097-E69CE76406A2}" type="pres">
      <dgm:prSet presAssocID="{3D448D12-8F58-BA41-AFA8-4D90CC6054F7}" presName="node" presStyleLbl="node1" presStyleIdx="1" presStyleCnt="3" custScaleX="130180" custScaleY="125532" custRadScaleRad="153078" custRadScaleInc="-26472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154D245-55CE-F742-AED9-A79D7CA972AF}" type="pres">
      <dgm:prSet presAssocID="{75706EF8-D42F-8148-A8B3-DB1F962B74B0}" presName="Name9" presStyleLbl="parChTrans1D2" presStyleIdx="2" presStyleCnt="3"/>
      <dgm:spPr/>
      <dgm:t>
        <a:bodyPr/>
        <a:lstStyle/>
        <a:p>
          <a:endParaRPr lang="fi-FI"/>
        </a:p>
      </dgm:t>
    </dgm:pt>
    <dgm:pt modelId="{EB00A4D0-A0FA-0A40-9E57-CD222B05272C}" type="pres">
      <dgm:prSet presAssocID="{75706EF8-D42F-8148-A8B3-DB1F962B74B0}" presName="connTx" presStyleLbl="parChTrans1D2" presStyleIdx="2" presStyleCnt="3"/>
      <dgm:spPr/>
      <dgm:t>
        <a:bodyPr/>
        <a:lstStyle/>
        <a:p>
          <a:endParaRPr lang="fi-FI"/>
        </a:p>
      </dgm:t>
    </dgm:pt>
    <dgm:pt modelId="{00B1BAC6-929E-9C4A-9A61-69EE11224B78}" type="pres">
      <dgm:prSet presAssocID="{F28A1937-7D61-FB44-857B-DBEB25115D75}" presName="node" presStyleLbl="node1" presStyleIdx="2" presStyleCnt="3" custScaleX="134389" custScaleY="122640" custRadScaleRad="153372" custRadScaleInc="26309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A36B5F22-9EC0-C54F-9F44-D747DC866A1C}" type="presOf" srcId="{AC7EDCAB-6BFA-FD4C-A0A0-B045BF62CF67}" destId="{A0EA99C3-2A34-EF4C-A000-2B3A7075F3FC}" srcOrd="0" destOrd="0" presId="urn:microsoft.com/office/officeart/2005/8/layout/radial1"/>
    <dgm:cxn modelId="{0731A53D-D5BC-8F4B-8E09-FF6782BFF9A3}" type="presOf" srcId="{3D448D12-8F58-BA41-AFA8-4D90CC6054F7}" destId="{F1084E8E-0F88-AF4F-A097-E69CE76406A2}" srcOrd="0" destOrd="0" presId="urn:microsoft.com/office/officeart/2005/8/layout/radial1"/>
    <dgm:cxn modelId="{2F739F96-67AC-6E40-A79E-61ABCE2D5EFA}" type="presOf" srcId="{F28A1937-7D61-FB44-857B-DBEB25115D75}" destId="{00B1BAC6-929E-9C4A-9A61-69EE11224B78}" srcOrd="0" destOrd="0" presId="urn:microsoft.com/office/officeart/2005/8/layout/radial1"/>
    <dgm:cxn modelId="{BA63B67E-6B97-1C4A-A9A2-A728C7E48EAF}" type="presOf" srcId="{AC7EDCAB-6BFA-FD4C-A0A0-B045BF62CF67}" destId="{D3844CFB-2891-CE48-B793-D023E10796EA}" srcOrd="1" destOrd="0" presId="urn:microsoft.com/office/officeart/2005/8/layout/radial1"/>
    <dgm:cxn modelId="{46C357D7-6F0B-C24C-ACEE-6EE059C6F546}" srcId="{3DEC13D5-ECD9-FC4B-99B2-C4AF7119AF86}" destId="{612FE684-DCAF-BC45-A0EB-6C5EC4B2A920}" srcOrd="0" destOrd="0" parTransId="{681592D4-B891-9141-9F4D-2426425558FE}" sibTransId="{2682901A-DF99-CB45-B7EC-21A757325AF7}"/>
    <dgm:cxn modelId="{BEBED64A-1BCA-184D-97BA-F121CB58895C}" type="presOf" srcId="{681592D4-B891-9141-9F4D-2426425558FE}" destId="{1A2E1D07-AFF9-AD4D-A2CF-57BC07F0EEBA}" srcOrd="1" destOrd="0" presId="urn:microsoft.com/office/officeart/2005/8/layout/radial1"/>
    <dgm:cxn modelId="{8630D642-F0FF-394B-924E-7F14320B4688}" srcId="{3DEC13D5-ECD9-FC4B-99B2-C4AF7119AF86}" destId="{F28A1937-7D61-FB44-857B-DBEB25115D75}" srcOrd="2" destOrd="0" parTransId="{75706EF8-D42F-8148-A8B3-DB1F962B74B0}" sibTransId="{F1E26AAB-7F63-5B44-AA82-9E3EB56C9D97}"/>
    <dgm:cxn modelId="{231BCC4A-46A5-6A4B-AEC8-03CAA440BDC7}" type="presOf" srcId="{3DEC13D5-ECD9-FC4B-99B2-C4AF7119AF86}" destId="{41C98392-B2EC-A04B-84AC-A37B5346FF37}" srcOrd="0" destOrd="0" presId="urn:microsoft.com/office/officeart/2005/8/layout/radial1"/>
    <dgm:cxn modelId="{4F0A664D-4249-704E-BC98-8EFE05F6BFB7}" type="presOf" srcId="{612FE684-DCAF-BC45-A0EB-6C5EC4B2A920}" destId="{AFAC07F7-D289-8245-BA69-A4BF38B23411}" srcOrd="0" destOrd="0" presId="urn:microsoft.com/office/officeart/2005/8/layout/radial1"/>
    <dgm:cxn modelId="{6206EA8D-BFA5-1F46-88EA-C36B2497C4F8}" type="presOf" srcId="{75706EF8-D42F-8148-A8B3-DB1F962B74B0}" destId="{EB00A4D0-A0FA-0A40-9E57-CD222B05272C}" srcOrd="1" destOrd="0" presId="urn:microsoft.com/office/officeart/2005/8/layout/radial1"/>
    <dgm:cxn modelId="{0252762A-392A-2148-8B2B-00A8E5B6392C}" type="presOf" srcId="{681592D4-B891-9141-9F4D-2426425558FE}" destId="{04C477C8-C7A3-3143-AB65-BEB2E73B7920}" srcOrd="0" destOrd="0" presId="urn:microsoft.com/office/officeart/2005/8/layout/radial1"/>
    <dgm:cxn modelId="{25707C83-D986-4148-AA7E-5DA7C80F45C9}" type="presOf" srcId="{08D6FC6A-28AA-744C-A97B-D4786C3BDCDF}" destId="{C5B3F405-99B2-204F-95C3-50ACCAD77F5D}" srcOrd="0" destOrd="0" presId="urn:microsoft.com/office/officeart/2005/8/layout/radial1"/>
    <dgm:cxn modelId="{9E2557FB-1B68-9B43-897C-C7DFAA99BA14}" srcId="{3DEC13D5-ECD9-FC4B-99B2-C4AF7119AF86}" destId="{3D448D12-8F58-BA41-AFA8-4D90CC6054F7}" srcOrd="1" destOrd="0" parTransId="{AC7EDCAB-6BFA-FD4C-A0A0-B045BF62CF67}" sibTransId="{B3103B83-E993-4A47-9850-63EE908A432B}"/>
    <dgm:cxn modelId="{B771782A-D537-5844-A4B8-7035CB0E0CDC}" srcId="{08D6FC6A-28AA-744C-A97B-D4786C3BDCDF}" destId="{3DEC13D5-ECD9-FC4B-99B2-C4AF7119AF86}" srcOrd="0" destOrd="0" parTransId="{3BB01FE3-D088-5347-B7C4-A037C1D7B134}" sibTransId="{2594724A-CFF2-9A4A-85DD-394A1756AA97}"/>
    <dgm:cxn modelId="{C2FC6409-1E8A-F942-B16D-74B313810595}" type="presOf" srcId="{75706EF8-D42F-8148-A8B3-DB1F962B74B0}" destId="{8154D245-55CE-F742-AED9-A79D7CA972AF}" srcOrd="0" destOrd="0" presId="urn:microsoft.com/office/officeart/2005/8/layout/radial1"/>
    <dgm:cxn modelId="{F21E453C-0B34-8D43-AD72-BD50FD4BB144}" type="presParOf" srcId="{C5B3F405-99B2-204F-95C3-50ACCAD77F5D}" destId="{41C98392-B2EC-A04B-84AC-A37B5346FF37}" srcOrd="0" destOrd="0" presId="urn:microsoft.com/office/officeart/2005/8/layout/radial1"/>
    <dgm:cxn modelId="{8E79CD9B-37DC-0943-ADE2-7BCD0876BC60}" type="presParOf" srcId="{C5B3F405-99B2-204F-95C3-50ACCAD77F5D}" destId="{04C477C8-C7A3-3143-AB65-BEB2E73B7920}" srcOrd="1" destOrd="0" presId="urn:microsoft.com/office/officeart/2005/8/layout/radial1"/>
    <dgm:cxn modelId="{1A2B7076-ABE5-DE42-984D-41EBDA1559BC}" type="presParOf" srcId="{04C477C8-C7A3-3143-AB65-BEB2E73B7920}" destId="{1A2E1D07-AFF9-AD4D-A2CF-57BC07F0EEBA}" srcOrd="0" destOrd="0" presId="urn:microsoft.com/office/officeart/2005/8/layout/radial1"/>
    <dgm:cxn modelId="{FB9E40E0-9178-374A-884C-2434C15F1278}" type="presParOf" srcId="{C5B3F405-99B2-204F-95C3-50ACCAD77F5D}" destId="{AFAC07F7-D289-8245-BA69-A4BF38B23411}" srcOrd="2" destOrd="0" presId="urn:microsoft.com/office/officeart/2005/8/layout/radial1"/>
    <dgm:cxn modelId="{1F049E27-A906-D34B-8F68-1C474B6621A7}" type="presParOf" srcId="{C5B3F405-99B2-204F-95C3-50ACCAD77F5D}" destId="{A0EA99C3-2A34-EF4C-A000-2B3A7075F3FC}" srcOrd="3" destOrd="0" presId="urn:microsoft.com/office/officeart/2005/8/layout/radial1"/>
    <dgm:cxn modelId="{FABCC6DB-7DA1-BF4B-8A97-B38BC6143758}" type="presParOf" srcId="{A0EA99C3-2A34-EF4C-A000-2B3A7075F3FC}" destId="{D3844CFB-2891-CE48-B793-D023E10796EA}" srcOrd="0" destOrd="0" presId="urn:microsoft.com/office/officeart/2005/8/layout/radial1"/>
    <dgm:cxn modelId="{0333DAE9-7DA3-5E43-9525-36882C7A76CD}" type="presParOf" srcId="{C5B3F405-99B2-204F-95C3-50ACCAD77F5D}" destId="{F1084E8E-0F88-AF4F-A097-E69CE76406A2}" srcOrd="4" destOrd="0" presId="urn:microsoft.com/office/officeart/2005/8/layout/radial1"/>
    <dgm:cxn modelId="{73D9F7F3-B6F8-4C44-9641-58814B609847}" type="presParOf" srcId="{C5B3F405-99B2-204F-95C3-50ACCAD77F5D}" destId="{8154D245-55CE-F742-AED9-A79D7CA972AF}" srcOrd="5" destOrd="0" presId="urn:microsoft.com/office/officeart/2005/8/layout/radial1"/>
    <dgm:cxn modelId="{8C459B79-3401-2444-A647-84677DD262AC}" type="presParOf" srcId="{8154D245-55CE-F742-AED9-A79D7CA972AF}" destId="{EB00A4D0-A0FA-0A40-9E57-CD222B05272C}" srcOrd="0" destOrd="0" presId="urn:microsoft.com/office/officeart/2005/8/layout/radial1"/>
    <dgm:cxn modelId="{FC215868-F773-BF41-AF1F-B47025BB3835}" type="presParOf" srcId="{C5B3F405-99B2-204F-95C3-50ACCAD77F5D}" destId="{00B1BAC6-929E-9C4A-9A61-69EE11224B78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9BD7EB-D551-4335-AFB0-73EE51BA7423}">
      <dsp:nvSpPr>
        <dsp:cNvPr id="0" name=""/>
        <dsp:cNvSpPr/>
      </dsp:nvSpPr>
      <dsp:spPr>
        <a:xfrm>
          <a:off x="4456080" y="1726605"/>
          <a:ext cx="1703679" cy="143031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b="1" kern="1200" dirty="0"/>
            <a:t>Kriisit elämänkulussa</a:t>
          </a:r>
        </a:p>
      </dsp:txBody>
      <dsp:txXfrm>
        <a:off x="4525902" y="1796427"/>
        <a:ext cx="1564035" cy="1290671"/>
      </dsp:txXfrm>
    </dsp:sp>
    <dsp:sp modelId="{61C9035E-0F59-43D3-A306-286FD5928FDC}">
      <dsp:nvSpPr>
        <dsp:cNvPr id="0" name=""/>
        <dsp:cNvSpPr/>
      </dsp:nvSpPr>
      <dsp:spPr>
        <a:xfrm rot="16161819">
          <a:off x="5065589" y="1494806"/>
          <a:ext cx="4636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63626" y="0"/>
              </a:lnTo>
            </a:path>
          </a:pathLst>
        </a:custGeom>
        <a:noFill/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5627312F-00B2-4F82-BCBE-0B8570E7AA53}">
      <dsp:nvSpPr>
        <dsp:cNvPr id="0" name=""/>
        <dsp:cNvSpPr/>
      </dsp:nvSpPr>
      <dsp:spPr>
        <a:xfrm>
          <a:off x="4461229" y="131653"/>
          <a:ext cx="1654630" cy="113135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/>
            <a:t>elämänkriisi</a:t>
          </a:r>
        </a:p>
      </dsp:txBody>
      <dsp:txXfrm>
        <a:off x="4516457" y="186881"/>
        <a:ext cx="1544174" cy="1020898"/>
      </dsp:txXfrm>
    </dsp:sp>
    <dsp:sp modelId="{1AE5A06B-F0E1-4772-9E22-E74BF0220BB1}">
      <dsp:nvSpPr>
        <dsp:cNvPr id="0" name=""/>
        <dsp:cNvSpPr/>
      </dsp:nvSpPr>
      <dsp:spPr>
        <a:xfrm rot="1984601">
          <a:off x="6127926" y="3103781"/>
          <a:ext cx="39286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92862" y="0"/>
              </a:lnTo>
            </a:path>
          </a:pathLst>
        </a:custGeom>
        <a:noFill/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BB539814-B67C-45A6-91F5-B0F24EC05A8A}">
      <dsp:nvSpPr>
        <dsp:cNvPr id="0" name=""/>
        <dsp:cNvSpPr/>
      </dsp:nvSpPr>
      <dsp:spPr>
        <a:xfrm>
          <a:off x="6488955" y="3210735"/>
          <a:ext cx="1577007" cy="102762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/>
            <a:t>kehityskriisi</a:t>
          </a:r>
        </a:p>
      </dsp:txBody>
      <dsp:txXfrm>
        <a:off x="6539119" y="3260899"/>
        <a:ext cx="1476679" cy="927296"/>
      </dsp:txXfrm>
    </dsp:sp>
    <dsp:sp modelId="{11B33D36-D5CB-4D62-96FF-EE1C3392143A}">
      <dsp:nvSpPr>
        <dsp:cNvPr id="0" name=""/>
        <dsp:cNvSpPr/>
      </dsp:nvSpPr>
      <dsp:spPr>
        <a:xfrm rot="8859209">
          <a:off x="3981643" y="3118838"/>
          <a:ext cx="5143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14342" y="0"/>
              </a:lnTo>
            </a:path>
          </a:pathLst>
        </a:custGeom>
        <a:noFill/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ACCA3CFA-EBF8-46C5-B1CD-13363ACDC370}">
      <dsp:nvSpPr>
        <dsp:cNvPr id="0" name=""/>
        <dsp:cNvSpPr/>
      </dsp:nvSpPr>
      <dsp:spPr>
        <a:xfrm>
          <a:off x="2402979" y="3256435"/>
          <a:ext cx="1699988" cy="973494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 dirty="0"/>
            <a:t>akuutti traumaattinen kriisi</a:t>
          </a:r>
        </a:p>
      </dsp:txBody>
      <dsp:txXfrm>
        <a:off x="2450501" y="3303957"/>
        <a:ext cx="1604944" cy="8784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B51B1-633F-9340-9212-C319CC5BBCE2}">
      <dsp:nvSpPr>
        <dsp:cNvPr id="0" name=""/>
        <dsp:cNvSpPr/>
      </dsp:nvSpPr>
      <dsp:spPr>
        <a:xfrm>
          <a:off x="2068" y="1113709"/>
          <a:ext cx="3155250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1. </a:t>
          </a:r>
          <a:r>
            <a:rPr lang="en-US" sz="2000" kern="1200" dirty="0" err="1"/>
            <a:t>sokkivaihe</a:t>
          </a:r>
          <a:endParaRPr lang="en-US" sz="2000" kern="1200" dirty="0"/>
        </a:p>
      </dsp:txBody>
      <dsp:txXfrm>
        <a:off x="633118" y="1113709"/>
        <a:ext cx="1893150" cy="1262100"/>
      </dsp:txXfrm>
    </dsp:sp>
    <dsp:sp modelId="{A6D58CA1-627D-EA4C-8FA6-A109ECFCDBAB}">
      <dsp:nvSpPr>
        <dsp:cNvPr id="0" name=""/>
        <dsp:cNvSpPr/>
      </dsp:nvSpPr>
      <dsp:spPr>
        <a:xfrm>
          <a:off x="2841793" y="1113709"/>
          <a:ext cx="3155250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2. </a:t>
          </a:r>
          <a:r>
            <a:rPr lang="en-US" sz="2000" kern="1200" dirty="0" err="1"/>
            <a:t>reaktiovaihe</a:t>
          </a:r>
          <a:r>
            <a:rPr lang="en-US" sz="2000" kern="1200" dirty="0"/>
            <a:t> </a:t>
          </a:r>
        </a:p>
      </dsp:txBody>
      <dsp:txXfrm>
        <a:off x="3472843" y="1113709"/>
        <a:ext cx="1893150" cy="1262100"/>
      </dsp:txXfrm>
    </dsp:sp>
    <dsp:sp modelId="{95C71941-05B6-674F-8B84-5519F534C99F}">
      <dsp:nvSpPr>
        <dsp:cNvPr id="0" name=""/>
        <dsp:cNvSpPr/>
      </dsp:nvSpPr>
      <dsp:spPr>
        <a:xfrm>
          <a:off x="5681518" y="1113709"/>
          <a:ext cx="3140862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3. </a:t>
          </a:r>
          <a:r>
            <a:rPr lang="fi-FI" sz="2000" kern="1200" dirty="0" err="1"/>
            <a:t>työstämis</a:t>
          </a:r>
          <a:r>
            <a:rPr lang="fi-FI" sz="2000" kern="1200" dirty="0"/>
            <a:t>- ja käsittelyvaihe</a:t>
          </a:r>
          <a:endParaRPr lang="en-US" sz="2000" kern="1200" dirty="0"/>
        </a:p>
      </dsp:txBody>
      <dsp:txXfrm>
        <a:off x="6312568" y="1113709"/>
        <a:ext cx="1878762" cy="1262100"/>
      </dsp:txXfrm>
    </dsp:sp>
    <dsp:sp modelId="{21020C39-D4C0-6849-AC64-ED165319FA66}">
      <dsp:nvSpPr>
        <dsp:cNvPr id="0" name=""/>
        <dsp:cNvSpPr/>
      </dsp:nvSpPr>
      <dsp:spPr>
        <a:xfrm>
          <a:off x="8506856" y="1113709"/>
          <a:ext cx="3155250" cy="126210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kern="1200" dirty="0"/>
            <a:t>4. uudelleen suuntautumisen vaihe</a:t>
          </a:r>
        </a:p>
      </dsp:txBody>
      <dsp:txXfrm>
        <a:off x="9137906" y="1113709"/>
        <a:ext cx="1893150" cy="12621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C98392-B2EC-A04B-84AC-A37B5346FF37}">
      <dsp:nvSpPr>
        <dsp:cNvPr id="0" name=""/>
        <dsp:cNvSpPr/>
      </dsp:nvSpPr>
      <dsp:spPr>
        <a:xfrm>
          <a:off x="4346088" y="2363319"/>
          <a:ext cx="1985945" cy="18529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500" kern="1200" dirty="0" err="1"/>
            <a:t>Kriisit</a:t>
          </a:r>
          <a:endParaRPr lang="en-US" sz="4500" kern="1200" dirty="0"/>
        </a:p>
      </dsp:txBody>
      <dsp:txXfrm>
        <a:off x="4636923" y="2634683"/>
        <a:ext cx="1404275" cy="1310264"/>
      </dsp:txXfrm>
    </dsp:sp>
    <dsp:sp modelId="{04C477C8-C7A3-3143-AB65-BEB2E73B7920}">
      <dsp:nvSpPr>
        <dsp:cNvPr id="0" name=""/>
        <dsp:cNvSpPr/>
      </dsp:nvSpPr>
      <dsp:spPr>
        <a:xfrm rot="16279629">
          <a:off x="5072872" y="2055215"/>
          <a:ext cx="588935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588935" y="1393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352617" y="2054423"/>
        <a:ext cx="29446" cy="29446"/>
      </dsp:txXfrm>
    </dsp:sp>
    <dsp:sp modelId="{AFAC07F7-D289-8245-BA69-A4BF38B23411}">
      <dsp:nvSpPr>
        <dsp:cNvPr id="0" name=""/>
        <dsp:cNvSpPr/>
      </dsp:nvSpPr>
      <dsp:spPr>
        <a:xfrm>
          <a:off x="4327645" y="-172204"/>
          <a:ext cx="2138131" cy="194717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kriisien</a:t>
          </a:r>
          <a:r>
            <a:rPr lang="en-US" sz="2000" b="1" kern="1200" dirty="0"/>
            <a:t> </a:t>
          </a:r>
          <a:r>
            <a:rPr lang="en-US" sz="2000" b="1" kern="1200" dirty="0" err="1"/>
            <a:t>jaottelua</a:t>
          </a:r>
          <a:endParaRPr lang="en-US" sz="2000" b="1" kern="1200" dirty="0"/>
        </a:p>
      </dsp:txBody>
      <dsp:txXfrm>
        <a:off x="4640767" y="112954"/>
        <a:ext cx="1511887" cy="1376862"/>
      </dsp:txXfrm>
    </dsp:sp>
    <dsp:sp modelId="{A0EA99C3-2A34-EF4C-A000-2B3A7075F3FC}">
      <dsp:nvSpPr>
        <dsp:cNvPr id="0" name=""/>
        <dsp:cNvSpPr/>
      </dsp:nvSpPr>
      <dsp:spPr>
        <a:xfrm rot="506595">
          <a:off x="6313013" y="3512053"/>
          <a:ext cx="1234134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1234134" y="1393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899227" y="3495130"/>
        <a:ext cx="61706" cy="61706"/>
      </dsp:txXfrm>
    </dsp:sp>
    <dsp:sp modelId="{F1084E8E-0F88-AF4F-A097-E69CE76406A2}">
      <dsp:nvSpPr>
        <dsp:cNvPr id="0" name=""/>
        <dsp:cNvSpPr/>
      </dsp:nvSpPr>
      <dsp:spPr>
        <a:xfrm>
          <a:off x="7527841" y="2730405"/>
          <a:ext cx="2167805" cy="20904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kriisin</a:t>
          </a:r>
          <a:r>
            <a:rPr lang="en-US" sz="2000" b="1" kern="1200" dirty="0"/>
            <a:t>  </a:t>
          </a:r>
          <a:r>
            <a:rPr lang="en-US" sz="2000" b="1" kern="1200" dirty="0" err="1"/>
            <a:t>vaiheet</a:t>
          </a:r>
          <a:endParaRPr lang="en-US" sz="2000" b="1" kern="1200" dirty="0"/>
        </a:p>
      </dsp:txBody>
      <dsp:txXfrm>
        <a:off x="7845309" y="3036538"/>
        <a:ext cx="1532869" cy="1478139"/>
      </dsp:txXfrm>
    </dsp:sp>
    <dsp:sp modelId="{8154D245-55CE-F742-AED9-A79D7CA972AF}">
      <dsp:nvSpPr>
        <dsp:cNvPr id="0" name=""/>
        <dsp:cNvSpPr/>
      </dsp:nvSpPr>
      <dsp:spPr>
        <a:xfrm rot="10268483">
          <a:off x="3273349" y="3512676"/>
          <a:ext cx="1092826" cy="27861"/>
        </a:xfrm>
        <a:custGeom>
          <a:avLst/>
          <a:gdLst/>
          <a:ahLst/>
          <a:cxnLst/>
          <a:rect l="0" t="0" r="0" b="0"/>
          <a:pathLst>
            <a:path>
              <a:moveTo>
                <a:pt x="0" y="13930"/>
              </a:moveTo>
              <a:lnTo>
                <a:pt x="1092826" y="1393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792442" y="3499286"/>
        <a:ext cx="54641" cy="54641"/>
      </dsp:txXfrm>
    </dsp:sp>
    <dsp:sp modelId="{00B1BAC6-929E-9C4A-9A61-69EE11224B78}">
      <dsp:nvSpPr>
        <dsp:cNvPr id="0" name=""/>
        <dsp:cNvSpPr/>
      </dsp:nvSpPr>
      <dsp:spPr>
        <a:xfrm>
          <a:off x="1057942" y="2761534"/>
          <a:ext cx="2237895" cy="20422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/>
            <a:t>kriisistä</a:t>
          </a:r>
          <a:r>
            <a:rPr lang="en-US" sz="2000" b="1" kern="1200" dirty="0"/>
            <a:t> </a:t>
          </a:r>
          <a:r>
            <a:rPr lang="en-US" sz="2000" b="1" kern="1200" dirty="0" err="1"/>
            <a:t>selviytyminen</a:t>
          </a:r>
          <a:endParaRPr lang="en-US" sz="2000" b="1" kern="1200" dirty="0"/>
        </a:p>
      </dsp:txBody>
      <dsp:txXfrm>
        <a:off x="1385674" y="3060614"/>
        <a:ext cx="1582431" cy="1444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716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28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4380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4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087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664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8155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5100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647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480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770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C6D3E-537C-445D-924B-3392CE13D69E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A395E-3BF0-40FE-A7AB-E56CCCB646F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994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8. Kriisit ja niistä selviytyminen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(s. 94-101)</a:t>
            </a:r>
          </a:p>
        </p:txBody>
      </p:sp>
    </p:spTree>
    <p:extLst>
      <p:ext uri="{BB962C8B-B14F-4D97-AF65-F5344CB8AC3E}">
        <p14:creationId xmlns:p14="http://schemas.microsoft.com/office/powerpoint/2010/main" val="220154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Laadi</a:t>
            </a:r>
            <a:r>
              <a:rPr lang="en-US" sz="3600" b="1" dirty="0"/>
              <a:t> </a:t>
            </a:r>
            <a:r>
              <a:rPr lang="en-US" sz="3600" b="1" dirty="0" err="1"/>
              <a:t>kriiseistä</a:t>
            </a:r>
            <a:r>
              <a:rPr lang="en-US" sz="3600" b="1" dirty="0"/>
              <a:t> </a:t>
            </a:r>
            <a:r>
              <a:rPr lang="en-US" sz="3600" b="1" dirty="0" err="1"/>
              <a:t>käsitekartta</a:t>
            </a:r>
            <a:r>
              <a:rPr lang="en-US" sz="3600" b="1" dirty="0"/>
              <a:t> </a:t>
            </a:r>
            <a:r>
              <a:rPr lang="en-US" sz="3600" b="1" dirty="0" err="1"/>
              <a:t>oppikirjan</a:t>
            </a:r>
            <a:r>
              <a:rPr lang="en-US" sz="3600" b="1" dirty="0"/>
              <a:t> </a:t>
            </a:r>
            <a:r>
              <a:rPr lang="en-US" sz="3600" b="1" dirty="0" err="1"/>
              <a:t>luvun</a:t>
            </a:r>
            <a:r>
              <a:rPr lang="en-US" sz="3600" b="1" dirty="0"/>
              <a:t> 8 </a:t>
            </a:r>
            <a:r>
              <a:rPr lang="en-US" sz="3600" b="1" dirty="0" err="1"/>
              <a:t>avulla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206052"/>
              </p:ext>
            </p:extLst>
          </p:nvPr>
        </p:nvGraphicFramePr>
        <p:xfrm>
          <a:off x="595423" y="1467293"/>
          <a:ext cx="10758377" cy="4922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148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Kriisi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äkillinen, raju ja kuormittava tilanne sekä sitä seuraavat psykologiset reaktiot (sopeutumisprosessi)</a:t>
            </a:r>
          </a:p>
          <a:p>
            <a:r>
              <a:rPr lang="fi-FI" dirty="0"/>
              <a:t>aiemmat kokemukset ja ongelmanratkaisutaidot eivät riitä tapahtuman ratkaisemiseksi</a:t>
            </a:r>
          </a:p>
          <a:p>
            <a:r>
              <a:rPr lang="fi-FI" dirty="0"/>
              <a:t>tavanomainen ja normaali osa elämänkulkua </a:t>
            </a:r>
          </a:p>
          <a:p>
            <a:r>
              <a:rPr lang="fi-FI" dirty="0"/>
              <a:t>arjen jatkuminen ja sosiaalinen tuki edistävät kriisistä toipumista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251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b="1" dirty="0"/>
              <a:t>Laadi käsitekartta erilaisista kriiseistä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3490542"/>
              </p:ext>
            </p:extLst>
          </p:nvPr>
        </p:nvGraphicFramePr>
        <p:xfrm>
          <a:off x="418322" y="183495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105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5185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Kriisien jaottelua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120462"/>
            <a:ext cx="11177789" cy="521594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/>
              <a:t>Elämänkriisi </a:t>
            </a:r>
          </a:p>
          <a:p>
            <a:r>
              <a:rPr lang="fi-FI" dirty="0"/>
              <a:t>liittyy muuttuneeseen elämäntilanteeseen</a:t>
            </a:r>
          </a:p>
          <a:p>
            <a:r>
              <a:rPr lang="fi-FI" dirty="0"/>
              <a:t>laukaisevana tekijänä kielteiset/myönteiset elämäntapahtumat </a:t>
            </a:r>
          </a:p>
          <a:p>
            <a:pPr lvl="1"/>
            <a:r>
              <a:rPr lang="fi-FI" dirty="0"/>
              <a:t>esim. muutto toiselle asuinpaikkakunnalla, vanhemmaksi tuleminen</a:t>
            </a:r>
          </a:p>
          <a:p>
            <a:pPr marL="0" indent="0">
              <a:buNone/>
            </a:pPr>
            <a:r>
              <a:rPr lang="fi-FI" b="1" dirty="0"/>
              <a:t>Kehityskriisi</a:t>
            </a:r>
            <a:r>
              <a:rPr lang="fi-FI" dirty="0"/>
              <a:t> </a:t>
            </a:r>
          </a:p>
          <a:p>
            <a:r>
              <a:rPr lang="fi-FI" dirty="0"/>
              <a:t>kehityspsykologian vaiheteorioissa kriisit liitetään siirtymiin elämänvaiheesta toiseen</a:t>
            </a:r>
          </a:p>
          <a:p>
            <a:pPr lvl="1"/>
            <a:r>
              <a:rPr lang="fi-FI" dirty="0"/>
              <a:t>esim. keski-iän kriisi.</a:t>
            </a:r>
          </a:p>
          <a:p>
            <a:r>
              <a:rPr lang="fi-FI" dirty="0"/>
              <a:t>kehityskriisin käsitteestä kiistelty; ei selkeää tutkimusnäyttöä, että tiettyyn ikään liittyisi kriisi</a:t>
            </a:r>
          </a:p>
          <a:p>
            <a:pPr marL="0" indent="0">
              <a:buNone/>
            </a:pPr>
            <a:r>
              <a:rPr lang="fi-FI" b="1" dirty="0"/>
              <a:t>Akuutti traumaattinen kriisi</a:t>
            </a:r>
            <a:r>
              <a:rPr lang="fi-FI" dirty="0"/>
              <a:t> </a:t>
            </a:r>
          </a:p>
          <a:p>
            <a:r>
              <a:rPr lang="fi-FI" dirty="0"/>
              <a:t>äkillinen järkyttävä tapahtuma ja sitä seuraava sopeutumisprosessi</a:t>
            </a:r>
          </a:p>
          <a:p>
            <a:r>
              <a:rPr lang="fi-FI" dirty="0"/>
              <a:t>traumaattinen tapahtuma = tapahtuma, johon ihminen ei ole pystynyt valmistautumaan psyykkisesti</a:t>
            </a:r>
          </a:p>
          <a:p>
            <a:pPr lvl="1"/>
            <a:r>
              <a:rPr lang="fi-FI" dirty="0"/>
              <a:t>esim. suuronnettomuudet, läheisen äkillinen kuolema, pahoinpitely, liikenneonnettomuus, tulipalo</a:t>
            </a:r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</a:rPr>
              <a:t>→ </a:t>
            </a:r>
            <a:r>
              <a:rPr lang="fi-FI" dirty="0"/>
              <a:t>ihmiselle elintärkeät asiat (oma olemassaolo, sosiaalinen identiteetti, turvallisuus) ovat uhattuna</a:t>
            </a:r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</a:rPr>
              <a:t>→ </a:t>
            </a:r>
            <a:r>
              <a:rPr lang="fi-FI" dirty="0"/>
              <a:t>haavoittuvuuden harha horjuu</a:t>
            </a:r>
          </a:p>
        </p:txBody>
      </p:sp>
    </p:spTree>
    <p:extLst>
      <p:ext uri="{BB962C8B-B14F-4D97-AF65-F5344CB8AC3E}">
        <p14:creationId xmlns:p14="http://schemas.microsoft.com/office/powerpoint/2010/main" val="1552895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Traumaattisen kriisin vaiheet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737838"/>
              </p:ext>
            </p:extLst>
          </p:nvPr>
        </p:nvGraphicFramePr>
        <p:xfrm>
          <a:off x="328572" y="2696779"/>
          <a:ext cx="11664175" cy="34895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69852" y="1561074"/>
            <a:ext cx="100158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fi-FI" sz="2400" dirty="0"/>
              <a:t>kriiseissä voidaan erottaa erilaisia vaiheita</a:t>
            </a:r>
          </a:p>
          <a:p>
            <a:pPr marL="800100" lvl="1" indent="-342900">
              <a:buFont typeface="Arial" charset="0"/>
              <a:buChar char="•"/>
            </a:pPr>
            <a:r>
              <a:rPr lang="fi-FI" sz="2400" dirty="0" err="1"/>
              <a:t>liittyvät</a:t>
            </a:r>
            <a:r>
              <a:rPr lang="fi-FI" sz="2400" dirty="0"/>
              <a:t> kriisin kokijan </a:t>
            </a:r>
            <a:r>
              <a:rPr lang="fi-FI" sz="2400" dirty="0" err="1"/>
              <a:t>mielessa</a:t>
            </a:r>
            <a:r>
              <a:rPr lang="fi-FI" sz="2400" dirty="0"/>
              <a:t>̈ tarkoituksenmukaisiin reagointi- ja </a:t>
            </a:r>
            <a:r>
              <a:rPr lang="fi-FI" sz="2400" dirty="0" err="1"/>
              <a:t>käsittelymalleihin</a:t>
            </a:r>
            <a:endParaRPr lang="fi-FI" sz="2400" dirty="0"/>
          </a:p>
          <a:p>
            <a:pPr marL="800100" lvl="1" indent="-342900">
              <a:buFont typeface="Arial" charset="0"/>
              <a:buChar char="•"/>
            </a:pPr>
            <a:r>
              <a:rPr lang="fi-FI" sz="2400" dirty="0"/>
              <a:t>auttavat </a:t>
            </a:r>
            <a:r>
              <a:rPr lang="fi-FI" sz="2400" dirty="0" err="1"/>
              <a:t>selviytymista</a:t>
            </a:r>
            <a:r>
              <a:rPr lang="fi-FI" sz="2400" dirty="0"/>
              <a:t>̈ </a:t>
            </a:r>
            <a:r>
              <a:rPr lang="fi-FI" sz="2400" dirty="0" err="1"/>
              <a:t>järkyttävässa</a:t>
            </a:r>
            <a:r>
              <a:rPr lang="fi-FI" sz="2400" dirty="0"/>
              <a:t>̈ tilanteessa </a:t>
            </a:r>
          </a:p>
        </p:txBody>
      </p:sp>
    </p:spTree>
    <p:extLst>
      <p:ext uri="{BB962C8B-B14F-4D97-AF65-F5344CB8AC3E}">
        <p14:creationId xmlns:p14="http://schemas.microsoft.com/office/powerpoint/2010/main" val="1501878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Traumaattisen kriisin vaiheet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5035640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fi-FI" b="1" dirty="0"/>
              <a:t>Sokkivaihe</a:t>
            </a:r>
          </a:p>
          <a:p>
            <a:pPr lvl="1"/>
            <a:r>
              <a:rPr lang="fi-FI" dirty="0"/>
              <a:t>käynnistyy automaattisesti traumaattisessa tilanteessa</a:t>
            </a:r>
          </a:p>
          <a:p>
            <a:pPr lvl="1"/>
            <a:r>
              <a:rPr lang="fi-FI" dirty="0"/>
              <a:t>mielen suojareaktio; ihminen pysyy toimintakykyisenä sokkivaiheen aikana </a:t>
            </a:r>
          </a:p>
          <a:p>
            <a:pPr lvl="1"/>
            <a:r>
              <a:rPr lang="fi-FI" dirty="0"/>
              <a:t>kestää niin kauan kuin stressi- tai uhkatilanne jatkuu</a:t>
            </a:r>
          </a:p>
          <a:p>
            <a:pPr marL="514350" lvl="0" indent="-514350">
              <a:buFont typeface="+mj-lt"/>
              <a:buAutoNum type="arabicPeriod"/>
            </a:pPr>
            <a:r>
              <a:rPr lang="fi-FI" b="1" dirty="0"/>
              <a:t>Reaktiovaihe</a:t>
            </a:r>
          </a:p>
          <a:p>
            <a:pPr lvl="1"/>
            <a:r>
              <a:rPr lang="fi-FI" dirty="0"/>
              <a:t>sokin jälkeinen aika, jossa ihmisen toimintakyky heikentyy</a:t>
            </a:r>
          </a:p>
          <a:p>
            <a:pPr lvl="1"/>
            <a:r>
              <a:rPr lang="fi-FI" dirty="0"/>
              <a:t>aletaan vähitellen ymmärtää, mitä on tapahtunut</a:t>
            </a:r>
          </a:p>
          <a:p>
            <a:pPr lvl="1"/>
            <a:r>
              <a:rPr lang="fi-FI" dirty="0"/>
              <a:t>voimakkaat ja vaihtelevat tunteet, keholliset reaktiot</a:t>
            </a:r>
          </a:p>
          <a:p>
            <a:pPr marL="514350" lvl="0" indent="-514350">
              <a:buFont typeface="+mj-lt"/>
              <a:buAutoNum type="arabicPeriod"/>
            </a:pPr>
            <a:r>
              <a:rPr lang="fi-FI" b="1" dirty="0"/>
              <a:t>Työstämis- ja käsittelyvaihe</a:t>
            </a:r>
          </a:p>
          <a:p>
            <a:pPr lvl="1"/>
            <a:r>
              <a:rPr lang="fi-FI" dirty="0"/>
              <a:t>kokemuksen käsittelyprosessi jatkuu, mutta tasaantuu ja hidastuu </a:t>
            </a:r>
          </a:p>
          <a:p>
            <a:pPr lvl="1"/>
            <a:r>
              <a:rPr lang="fi-FI" dirty="0"/>
              <a:t>kielteiset tunteet voivat välillä voimistua ja taas vaimentua </a:t>
            </a:r>
          </a:p>
          <a:p>
            <a:pPr lvl="1"/>
            <a:r>
              <a:rPr lang="fi-FI" dirty="0"/>
              <a:t>traumaattinen tapahtuma aletaan hyväksyä tapahtuneeksi</a:t>
            </a:r>
          </a:p>
          <a:p>
            <a:pPr marL="514350" lvl="0" indent="-514350">
              <a:buFont typeface="+mj-lt"/>
              <a:buAutoNum type="arabicPeriod"/>
            </a:pPr>
            <a:r>
              <a:rPr lang="fi-FI" b="1" dirty="0"/>
              <a:t>Uudelleen suuntautumisen vaihe</a:t>
            </a:r>
          </a:p>
          <a:p>
            <a:pPr lvl="1"/>
            <a:r>
              <a:rPr lang="fi-FI" dirty="0"/>
              <a:t>tapahtunut muuttunut osaksi elämää</a:t>
            </a:r>
          </a:p>
          <a:p>
            <a:pPr lvl="1"/>
            <a:r>
              <a:rPr lang="fi-FI" dirty="0"/>
              <a:t>tulevaisuuden suunnitteleminen alkaa taas onnistua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536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Miten kriisistä voi selviytyä?</a:t>
            </a:r>
          </a:p>
          <a:p>
            <a:r>
              <a:rPr lang="fi-FI" dirty="0"/>
              <a:t>Mitä tarkoitetaan käsitteellä </a:t>
            </a:r>
            <a:r>
              <a:rPr lang="fi-FI" i="1" dirty="0"/>
              <a:t>kriisityö</a:t>
            </a:r>
            <a:r>
              <a:rPr lang="fi-FI" dirty="0" smtClean="0"/>
              <a:t>?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dirty="0" smtClean="0"/>
              <a:t>1. </a:t>
            </a:r>
            <a:r>
              <a:rPr lang="fi-FI" dirty="0" smtClean="0"/>
              <a:t>Hakekaa netin avulla tietoa jostakin suuronnettomuudesta tai luonnonkatastrofista sekä siihen liittyneestä kriisityöstä. </a:t>
            </a:r>
          </a:p>
          <a:p>
            <a:pPr marL="514350" indent="-514350">
              <a:buAutoNum type="alphaLcParenR"/>
            </a:pPr>
            <a:r>
              <a:rPr lang="fi-FI" dirty="0" smtClean="0"/>
              <a:t>Kuvailkaa tapahtuma lyhyesti</a:t>
            </a:r>
          </a:p>
          <a:p>
            <a:pPr marL="514350" indent="-514350">
              <a:buAutoNum type="alphaLcParenR"/>
            </a:pPr>
            <a:r>
              <a:rPr lang="fi-FI" dirty="0" smtClean="0"/>
              <a:t>Kertokaa, millaista kriisityötä sen yhteydessä tehtiin </a:t>
            </a:r>
          </a:p>
          <a:p>
            <a:pPr marL="514350" indent="-514350">
              <a:buAutoNum type="alphaLcParenR"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2. Mikä on traumaperäinen stressihäiriö? (s.98)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7884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Kriisistä</a:t>
            </a:r>
            <a:r>
              <a:rPr lang="en-US" b="1" dirty="0"/>
              <a:t> </a:t>
            </a:r>
            <a:r>
              <a:rPr lang="en-US" b="1" dirty="0" err="1"/>
              <a:t>selviytyminen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b="1" dirty="0" err="1"/>
              <a:t>psyykkinen</a:t>
            </a:r>
            <a:r>
              <a:rPr lang="en-US" sz="2200" b="1" dirty="0"/>
              <a:t> </a:t>
            </a:r>
            <a:r>
              <a:rPr lang="en-US" sz="2200" b="1" dirty="0" err="1"/>
              <a:t>ensiapu</a:t>
            </a:r>
            <a:r>
              <a:rPr lang="en-US" sz="2200" b="1" dirty="0"/>
              <a:t>: </a:t>
            </a:r>
            <a:r>
              <a:rPr lang="en-US" sz="2200" dirty="0" err="1"/>
              <a:t>sokkivaiheessa</a:t>
            </a:r>
            <a:r>
              <a:rPr lang="en-US" sz="2200" dirty="0"/>
              <a:t> </a:t>
            </a:r>
            <a:r>
              <a:rPr lang="en-US" sz="2200" dirty="0" err="1"/>
              <a:t>aktiivista</a:t>
            </a:r>
            <a:r>
              <a:rPr lang="en-US" sz="2200" dirty="0"/>
              <a:t> </a:t>
            </a:r>
            <a:r>
              <a:rPr lang="en-US" sz="2200" dirty="0" err="1"/>
              <a:t>kuuntelua</a:t>
            </a:r>
            <a:r>
              <a:rPr lang="en-US" sz="2200" dirty="0"/>
              <a:t>, </a:t>
            </a:r>
            <a:r>
              <a:rPr lang="en-US" sz="2200" dirty="0" err="1"/>
              <a:t>myötätuntoista</a:t>
            </a:r>
            <a:r>
              <a:rPr lang="en-US" sz="2200" dirty="0"/>
              <a:t> ja </a:t>
            </a:r>
            <a:r>
              <a:rPr lang="en-US" sz="2200" dirty="0" err="1"/>
              <a:t>empaattista</a:t>
            </a:r>
            <a:r>
              <a:rPr lang="en-US" sz="2200" dirty="0"/>
              <a:t> </a:t>
            </a:r>
            <a:r>
              <a:rPr lang="en-US" sz="2200" dirty="0" err="1"/>
              <a:t>läsnäolemista</a:t>
            </a:r>
            <a:r>
              <a:rPr lang="en-US" sz="2200" dirty="0"/>
              <a:t> </a:t>
            </a:r>
          </a:p>
          <a:p>
            <a:r>
              <a:rPr lang="en-US" sz="2200" b="1" dirty="0" err="1"/>
              <a:t>vertaistuki</a:t>
            </a:r>
            <a:r>
              <a:rPr lang="en-US" sz="2200" b="1" dirty="0"/>
              <a:t>:</a:t>
            </a:r>
            <a:r>
              <a:rPr lang="en-US" sz="2200" dirty="0"/>
              <a:t> </a:t>
            </a:r>
            <a:r>
              <a:rPr lang="en-US" sz="2200" dirty="0" err="1"/>
              <a:t>auttaa</a:t>
            </a:r>
            <a:r>
              <a:rPr lang="en-US" sz="2200" dirty="0"/>
              <a:t> </a:t>
            </a:r>
            <a:r>
              <a:rPr lang="en-US" sz="2200" dirty="0" err="1"/>
              <a:t>oman</a:t>
            </a:r>
            <a:r>
              <a:rPr lang="en-US" sz="2200" dirty="0"/>
              <a:t> </a:t>
            </a:r>
            <a:r>
              <a:rPr lang="en-US" sz="2200" dirty="0" err="1"/>
              <a:t>kokemuksen</a:t>
            </a:r>
            <a:r>
              <a:rPr lang="en-US" sz="2200" dirty="0"/>
              <a:t> </a:t>
            </a:r>
            <a:r>
              <a:rPr lang="en-US" sz="2200" dirty="0" err="1"/>
              <a:t>käsittelyssa</a:t>
            </a:r>
            <a:r>
              <a:rPr lang="en-US" sz="2200" dirty="0"/>
              <a:t>̈</a:t>
            </a:r>
          </a:p>
          <a:p>
            <a:r>
              <a:rPr lang="en-US" sz="2200" b="1" dirty="0" err="1"/>
              <a:t>kriisin</a:t>
            </a:r>
            <a:r>
              <a:rPr lang="en-US" sz="2200" b="1" dirty="0"/>
              <a:t> </a:t>
            </a:r>
            <a:r>
              <a:rPr lang="en-US" sz="2200" b="1" dirty="0" err="1"/>
              <a:t>itsehoito</a:t>
            </a:r>
            <a:r>
              <a:rPr lang="en-US" sz="2200" dirty="0"/>
              <a:t>: </a:t>
            </a:r>
            <a:r>
              <a:rPr lang="en-US" sz="2200" dirty="0" err="1"/>
              <a:t>hakeutuminen</a:t>
            </a:r>
            <a:r>
              <a:rPr lang="en-US" sz="2200" dirty="0"/>
              <a:t> </a:t>
            </a:r>
            <a:r>
              <a:rPr lang="en-US" sz="2200" dirty="0" err="1"/>
              <a:t>toisten</a:t>
            </a:r>
            <a:r>
              <a:rPr lang="en-US" sz="2200" dirty="0"/>
              <a:t> </a:t>
            </a:r>
            <a:r>
              <a:rPr lang="en-US" sz="2200" dirty="0" err="1"/>
              <a:t>ihmisten</a:t>
            </a:r>
            <a:r>
              <a:rPr lang="en-US" sz="2200" dirty="0"/>
              <a:t> </a:t>
            </a:r>
            <a:r>
              <a:rPr lang="en-US" sz="2200" dirty="0" err="1"/>
              <a:t>luo</a:t>
            </a:r>
            <a:r>
              <a:rPr lang="en-US" sz="2200" dirty="0"/>
              <a:t>, </a:t>
            </a:r>
            <a:r>
              <a:rPr lang="en-US" sz="2200" dirty="0" err="1"/>
              <a:t>tiedon</a:t>
            </a:r>
            <a:r>
              <a:rPr lang="en-US" sz="2200" dirty="0"/>
              <a:t> </a:t>
            </a:r>
            <a:r>
              <a:rPr lang="en-US" sz="2200" dirty="0" err="1"/>
              <a:t>hankkiminen</a:t>
            </a:r>
            <a:r>
              <a:rPr lang="en-US" sz="2200" dirty="0"/>
              <a:t>, </a:t>
            </a:r>
            <a:r>
              <a:rPr lang="en-US" sz="2200" dirty="0" err="1"/>
              <a:t>säännöllisista</a:t>
            </a:r>
            <a:r>
              <a:rPr lang="en-US" sz="2200" dirty="0"/>
              <a:t>̈ </a:t>
            </a:r>
            <a:r>
              <a:rPr lang="en-US" sz="2200" dirty="0" err="1"/>
              <a:t>ruoka-ajoista</a:t>
            </a:r>
            <a:r>
              <a:rPr lang="en-US" sz="2200" dirty="0"/>
              <a:t>, </a:t>
            </a:r>
            <a:r>
              <a:rPr lang="en-US" sz="2200" dirty="0" err="1"/>
              <a:t>nukkumisesta</a:t>
            </a:r>
            <a:r>
              <a:rPr lang="en-US" sz="2200" dirty="0"/>
              <a:t> ja </a:t>
            </a:r>
            <a:r>
              <a:rPr lang="en-US" sz="2200" dirty="0" err="1"/>
              <a:t>muista</a:t>
            </a:r>
            <a:r>
              <a:rPr lang="en-US" sz="2200" dirty="0"/>
              <a:t> </a:t>
            </a:r>
            <a:r>
              <a:rPr lang="en-US" sz="2200" dirty="0" err="1"/>
              <a:t>perustarpeista</a:t>
            </a:r>
            <a:r>
              <a:rPr lang="en-US" sz="2200" dirty="0"/>
              <a:t> </a:t>
            </a:r>
            <a:r>
              <a:rPr lang="en-US" sz="2200" dirty="0" err="1"/>
              <a:t>huolehtiminen</a:t>
            </a:r>
            <a:r>
              <a:rPr lang="en-US" sz="2200" dirty="0"/>
              <a:t> </a:t>
            </a:r>
          </a:p>
          <a:p>
            <a:r>
              <a:rPr lang="en-US" sz="2200" b="1" dirty="0" err="1"/>
              <a:t>kriisiterapia</a:t>
            </a:r>
            <a:r>
              <a:rPr lang="en-US" sz="2200" b="1" dirty="0"/>
              <a:t>: </a:t>
            </a:r>
            <a:r>
              <a:rPr lang="en-US" sz="2200" dirty="0" err="1"/>
              <a:t>lyhytkestoista</a:t>
            </a:r>
            <a:r>
              <a:rPr lang="en-US" sz="2200" dirty="0"/>
              <a:t> </a:t>
            </a:r>
            <a:r>
              <a:rPr lang="en-US" sz="2200" dirty="0" err="1"/>
              <a:t>psykoterapiaa</a:t>
            </a:r>
            <a:r>
              <a:rPr lang="en-US" sz="2200" dirty="0"/>
              <a:t>, </a:t>
            </a:r>
            <a:r>
              <a:rPr lang="en-US" sz="2200" dirty="0" err="1"/>
              <a:t>jossa</a:t>
            </a:r>
            <a:r>
              <a:rPr lang="en-US" sz="2200" dirty="0"/>
              <a:t> </a:t>
            </a:r>
            <a:r>
              <a:rPr lang="en-US" sz="2200" dirty="0" err="1"/>
              <a:t>käsittely</a:t>
            </a:r>
            <a:r>
              <a:rPr lang="en-US" sz="2200" dirty="0"/>
              <a:t> </a:t>
            </a:r>
            <a:r>
              <a:rPr lang="en-US" sz="2200" dirty="0" err="1"/>
              <a:t>kohdistuu</a:t>
            </a:r>
            <a:r>
              <a:rPr lang="en-US" sz="2200" dirty="0"/>
              <a:t> </a:t>
            </a:r>
            <a:r>
              <a:rPr lang="en-US" sz="2200" dirty="0" err="1"/>
              <a:t>ihmisen</a:t>
            </a:r>
            <a:r>
              <a:rPr lang="en-US" sz="2200" dirty="0"/>
              <a:t> </a:t>
            </a:r>
            <a:r>
              <a:rPr lang="en-US" sz="2200" dirty="0" err="1"/>
              <a:t>kokemaan</a:t>
            </a:r>
            <a:r>
              <a:rPr lang="en-US" sz="2200" dirty="0"/>
              <a:t> </a:t>
            </a:r>
            <a:r>
              <a:rPr lang="en-US" sz="2200" dirty="0" err="1"/>
              <a:t>vakavaan</a:t>
            </a:r>
            <a:r>
              <a:rPr lang="en-US" sz="2200" dirty="0"/>
              <a:t> ja </a:t>
            </a:r>
            <a:r>
              <a:rPr lang="en-US" sz="2200" dirty="0" err="1"/>
              <a:t>yllättävään</a:t>
            </a:r>
            <a:r>
              <a:rPr lang="en-US" sz="2200" dirty="0"/>
              <a:t> </a:t>
            </a:r>
            <a:r>
              <a:rPr lang="en-US" sz="2200" dirty="0" err="1"/>
              <a:t>traumaattiseen</a:t>
            </a:r>
            <a:r>
              <a:rPr lang="en-US" sz="2200" dirty="0"/>
              <a:t> </a:t>
            </a:r>
            <a:r>
              <a:rPr lang="en-US" sz="2200" dirty="0" err="1"/>
              <a:t>kriisiin</a:t>
            </a:r>
            <a:endParaRPr lang="en-US" sz="2200" dirty="0"/>
          </a:p>
          <a:p>
            <a:r>
              <a:rPr lang="en-US" sz="2200" b="1" dirty="0" err="1"/>
              <a:t>traumaterapia</a:t>
            </a:r>
            <a:r>
              <a:rPr lang="en-US" sz="2200" b="1" dirty="0"/>
              <a:t>: </a:t>
            </a:r>
            <a:r>
              <a:rPr lang="en-US" sz="2200" dirty="0" err="1"/>
              <a:t>psykoterapiaa</a:t>
            </a:r>
            <a:r>
              <a:rPr lang="en-US" sz="2200" dirty="0"/>
              <a:t>, </a:t>
            </a:r>
            <a:r>
              <a:rPr lang="en-US" sz="2200" dirty="0" err="1"/>
              <a:t>jossa</a:t>
            </a:r>
            <a:r>
              <a:rPr lang="en-US" sz="2200" dirty="0"/>
              <a:t> </a:t>
            </a:r>
            <a:r>
              <a:rPr lang="en-US" sz="2200" dirty="0" err="1"/>
              <a:t>psyykkisesta</a:t>
            </a:r>
            <a:r>
              <a:rPr lang="en-US" sz="2200" dirty="0"/>
              <a:t>̈ </a:t>
            </a:r>
            <a:r>
              <a:rPr lang="en-US" sz="2200" dirty="0" err="1"/>
              <a:t>traumasta</a:t>
            </a:r>
            <a:r>
              <a:rPr lang="en-US" sz="2200" dirty="0"/>
              <a:t> </a:t>
            </a:r>
            <a:r>
              <a:rPr lang="en-US" sz="2200" dirty="0" err="1"/>
              <a:t>koituvia</a:t>
            </a:r>
            <a:r>
              <a:rPr lang="en-US" sz="2200" dirty="0"/>
              <a:t> </a:t>
            </a:r>
            <a:r>
              <a:rPr lang="en-US" sz="2200" dirty="0" err="1"/>
              <a:t>haittoja</a:t>
            </a:r>
            <a:r>
              <a:rPr lang="en-US" sz="2200" dirty="0"/>
              <a:t>, </a:t>
            </a:r>
            <a:r>
              <a:rPr lang="en-US" sz="2200" dirty="0" err="1"/>
              <a:t>kuten</a:t>
            </a:r>
            <a:r>
              <a:rPr lang="en-US" sz="2200" dirty="0"/>
              <a:t> </a:t>
            </a:r>
            <a:r>
              <a:rPr lang="en-US" sz="2200" dirty="0" err="1"/>
              <a:t>masennusta</a:t>
            </a:r>
            <a:r>
              <a:rPr lang="en-US" sz="2200" dirty="0"/>
              <a:t>, </a:t>
            </a:r>
            <a:r>
              <a:rPr lang="en-US" sz="2200" dirty="0" err="1"/>
              <a:t>pyritään</a:t>
            </a:r>
            <a:r>
              <a:rPr lang="en-US" sz="2200" dirty="0"/>
              <a:t> </a:t>
            </a:r>
            <a:r>
              <a:rPr lang="en-US" sz="2200" dirty="0" err="1"/>
              <a:t>vähentämään</a:t>
            </a:r>
            <a:endParaRPr lang="en-US" sz="2200" dirty="0"/>
          </a:p>
          <a:p>
            <a:r>
              <a:rPr lang="en-US" sz="2200" b="1" dirty="0" err="1"/>
              <a:t>kriisikeskus</a:t>
            </a:r>
            <a:r>
              <a:rPr lang="en-US" sz="2200" b="1" dirty="0"/>
              <a:t>:</a:t>
            </a:r>
            <a:r>
              <a:rPr lang="en-US" sz="2200" dirty="0"/>
              <a:t> </a:t>
            </a:r>
            <a:r>
              <a:rPr lang="en-US" sz="2200" dirty="0" err="1"/>
              <a:t>matalan</a:t>
            </a:r>
            <a:r>
              <a:rPr lang="en-US" sz="2200" dirty="0"/>
              <a:t> </a:t>
            </a:r>
            <a:r>
              <a:rPr lang="en-US" sz="2200" dirty="0" err="1"/>
              <a:t>kynnyksen</a:t>
            </a:r>
            <a:r>
              <a:rPr lang="en-US" sz="2200" dirty="0"/>
              <a:t> </a:t>
            </a:r>
            <a:r>
              <a:rPr lang="en-US" sz="2200" dirty="0" err="1"/>
              <a:t>periaatteella</a:t>
            </a:r>
            <a:r>
              <a:rPr lang="en-US" sz="2200" dirty="0"/>
              <a:t> </a:t>
            </a:r>
            <a:r>
              <a:rPr lang="en-US" sz="2200" dirty="0" err="1"/>
              <a:t>toimivia</a:t>
            </a:r>
            <a:r>
              <a:rPr lang="en-US" sz="2200" dirty="0"/>
              <a:t> </a:t>
            </a:r>
            <a:r>
              <a:rPr lang="en-US" sz="2200" dirty="0" err="1"/>
              <a:t>paikkoja</a:t>
            </a:r>
            <a:r>
              <a:rPr lang="en-US" sz="2200" dirty="0"/>
              <a:t>, </a:t>
            </a:r>
            <a:r>
              <a:rPr lang="en-US" sz="2200" dirty="0" err="1"/>
              <a:t>joihin</a:t>
            </a:r>
            <a:r>
              <a:rPr lang="en-US" sz="2200" dirty="0"/>
              <a:t> </a:t>
            </a:r>
            <a:r>
              <a:rPr lang="en-US" sz="2200" dirty="0" err="1"/>
              <a:t>voi</a:t>
            </a:r>
            <a:r>
              <a:rPr lang="en-US" sz="2200" dirty="0"/>
              <a:t> </a:t>
            </a:r>
            <a:r>
              <a:rPr lang="en-US" sz="2200" dirty="0" err="1"/>
              <a:t>tulla</a:t>
            </a:r>
            <a:r>
              <a:rPr lang="en-US" sz="2200" dirty="0"/>
              <a:t> </a:t>
            </a:r>
            <a:r>
              <a:rPr lang="en-US" sz="2200" dirty="0" err="1"/>
              <a:t>asiakkaaksi</a:t>
            </a:r>
            <a:r>
              <a:rPr lang="en-US" sz="2200" dirty="0"/>
              <a:t> </a:t>
            </a:r>
            <a:r>
              <a:rPr lang="en-US" sz="2200" dirty="0" err="1"/>
              <a:t>kuka</a:t>
            </a:r>
            <a:r>
              <a:rPr lang="en-US" sz="2200" dirty="0"/>
              <a:t> </a:t>
            </a:r>
            <a:r>
              <a:rPr lang="en-US" sz="2200" dirty="0" err="1"/>
              <a:t>tahansa</a:t>
            </a:r>
            <a:r>
              <a:rPr lang="en-US" sz="2200" dirty="0"/>
              <a:t> </a:t>
            </a:r>
            <a:r>
              <a:rPr lang="en-US" sz="2200" dirty="0" err="1"/>
              <a:t>ilman</a:t>
            </a:r>
            <a:r>
              <a:rPr lang="en-US" sz="2200" dirty="0"/>
              <a:t> </a:t>
            </a:r>
            <a:r>
              <a:rPr lang="en-US" sz="2200" dirty="0" err="1"/>
              <a:t>lääkärin</a:t>
            </a:r>
            <a:r>
              <a:rPr lang="en-US" sz="2200" dirty="0"/>
              <a:t> </a:t>
            </a:r>
            <a:r>
              <a:rPr lang="en-US" sz="2200" dirty="0" err="1"/>
              <a:t>lähetettä</a:t>
            </a:r>
            <a:endParaRPr lang="en-US" sz="2200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7386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Kriisityo</a:t>
            </a:r>
            <a:r>
              <a:rPr lang="en-US" b="1" dirty="0"/>
              <a:t>̈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toimintaa</a:t>
            </a:r>
            <a:r>
              <a:rPr lang="en-US" dirty="0"/>
              <a:t>, </a:t>
            </a:r>
            <a:r>
              <a:rPr lang="en-US" dirty="0" err="1"/>
              <a:t>jonka</a:t>
            </a:r>
            <a:r>
              <a:rPr lang="en-US" dirty="0"/>
              <a:t> </a:t>
            </a:r>
            <a:r>
              <a:rPr lang="en-US" dirty="0" err="1"/>
              <a:t>tarkoituksena</a:t>
            </a:r>
            <a:r>
              <a:rPr lang="en-US" dirty="0"/>
              <a:t> on </a:t>
            </a:r>
            <a:r>
              <a:rPr lang="en-US" dirty="0" err="1"/>
              <a:t>tarjota</a:t>
            </a:r>
            <a:r>
              <a:rPr lang="en-US" dirty="0"/>
              <a:t> </a:t>
            </a:r>
            <a:r>
              <a:rPr lang="en-US" dirty="0" err="1"/>
              <a:t>tukea</a:t>
            </a:r>
            <a:r>
              <a:rPr lang="en-US" dirty="0"/>
              <a:t> ja </a:t>
            </a:r>
            <a:r>
              <a:rPr lang="en-US" dirty="0" err="1"/>
              <a:t>apua</a:t>
            </a:r>
            <a:r>
              <a:rPr lang="en-US" dirty="0"/>
              <a:t> </a:t>
            </a:r>
            <a:r>
              <a:rPr lang="en-US" dirty="0" err="1"/>
              <a:t>äkillisissa</a:t>
            </a:r>
            <a:r>
              <a:rPr lang="en-US" dirty="0"/>
              <a:t>̈ ja </a:t>
            </a:r>
            <a:r>
              <a:rPr lang="en-US" dirty="0" err="1"/>
              <a:t>pitkittyneissa</a:t>
            </a:r>
            <a:r>
              <a:rPr lang="en-US" dirty="0"/>
              <a:t>̈ </a:t>
            </a:r>
            <a:r>
              <a:rPr lang="en-US" dirty="0" err="1"/>
              <a:t>kriisitilanteissa</a:t>
            </a:r>
            <a:endParaRPr lang="en-US" dirty="0"/>
          </a:p>
          <a:p>
            <a:r>
              <a:rPr lang="en-US" dirty="0" err="1"/>
              <a:t>keskeinen</a:t>
            </a:r>
            <a:r>
              <a:rPr lang="en-US" dirty="0"/>
              <a:t> </a:t>
            </a:r>
            <a:r>
              <a:rPr lang="en-US" dirty="0" err="1"/>
              <a:t>tavoite</a:t>
            </a:r>
            <a:r>
              <a:rPr lang="en-US" dirty="0"/>
              <a:t> </a:t>
            </a:r>
            <a:r>
              <a:rPr lang="en-US" dirty="0" err="1"/>
              <a:t>inhimillisen</a:t>
            </a:r>
            <a:r>
              <a:rPr lang="en-US" dirty="0"/>
              <a:t> </a:t>
            </a:r>
            <a:r>
              <a:rPr lang="en-US" dirty="0" err="1"/>
              <a:t>kärsimyksen</a:t>
            </a:r>
            <a:r>
              <a:rPr lang="en-US" dirty="0"/>
              <a:t> </a:t>
            </a:r>
            <a:r>
              <a:rPr lang="en-US" dirty="0" err="1"/>
              <a:t>vähentäminen</a:t>
            </a:r>
            <a:r>
              <a:rPr lang="en-US" dirty="0"/>
              <a:t> </a:t>
            </a:r>
            <a:r>
              <a:rPr lang="en-US" dirty="0" err="1"/>
              <a:t>seka</a:t>
            </a:r>
            <a:r>
              <a:rPr lang="en-US" dirty="0"/>
              <a:t>̈ </a:t>
            </a:r>
            <a:r>
              <a:rPr lang="en-US" dirty="0" err="1"/>
              <a:t>tyo</a:t>
            </a:r>
            <a:r>
              <a:rPr lang="en-US" dirty="0"/>
              <a:t>̈- ja </a:t>
            </a:r>
            <a:r>
              <a:rPr lang="en-US" dirty="0" err="1"/>
              <a:t>toimintakyvyn</a:t>
            </a:r>
            <a:r>
              <a:rPr lang="en-US" dirty="0"/>
              <a:t> </a:t>
            </a:r>
            <a:r>
              <a:rPr lang="en-US" dirty="0" err="1"/>
              <a:t>tukeminen</a:t>
            </a:r>
            <a:endParaRPr lang="en-US" dirty="0"/>
          </a:p>
          <a:p>
            <a:r>
              <a:rPr lang="en-US" dirty="0" err="1"/>
              <a:t>keskeistä</a:t>
            </a:r>
            <a:r>
              <a:rPr lang="en-US" dirty="0"/>
              <a:t> </a:t>
            </a:r>
            <a:r>
              <a:rPr lang="en-US" dirty="0" err="1"/>
              <a:t>luottamuksellisuus</a:t>
            </a:r>
            <a:r>
              <a:rPr lang="en-US" dirty="0"/>
              <a:t> ja </a:t>
            </a:r>
            <a:r>
              <a:rPr lang="en-US" dirty="0" err="1"/>
              <a:t>yksityisyyden</a:t>
            </a:r>
            <a:r>
              <a:rPr lang="en-US" dirty="0"/>
              <a:t> </a:t>
            </a:r>
            <a:r>
              <a:rPr lang="en-US" dirty="0" err="1"/>
              <a:t>kunnioitus</a:t>
            </a:r>
            <a:endParaRPr lang="en-US" dirty="0"/>
          </a:p>
          <a:p>
            <a:r>
              <a:rPr lang="en-US" dirty="0" err="1"/>
              <a:t>keinoja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resilienssien</a:t>
            </a:r>
            <a:r>
              <a:rPr lang="en-US" dirty="0"/>
              <a:t> </a:t>
            </a:r>
            <a:r>
              <a:rPr lang="en-US" dirty="0" err="1"/>
              <a:t>kehittäminen</a:t>
            </a:r>
            <a:endParaRPr lang="en-US" dirty="0"/>
          </a:p>
          <a:p>
            <a:pPr lvl="2"/>
            <a:r>
              <a:rPr lang="en-US" dirty="0" err="1"/>
              <a:t>resilienssi</a:t>
            </a:r>
            <a:r>
              <a:rPr lang="en-US" dirty="0"/>
              <a:t> = </a:t>
            </a:r>
            <a:r>
              <a:rPr lang="en-US" dirty="0" err="1"/>
              <a:t>psyykkinen</a:t>
            </a:r>
            <a:r>
              <a:rPr lang="en-US" dirty="0"/>
              <a:t> </a:t>
            </a:r>
            <a:r>
              <a:rPr lang="en-US" dirty="0" err="1"/>
              <a:t>kestävyys</a:t>
            </a:r>
            <a:r>
              <a:rPr lang="en-US" dirty="0"/>
              <a:t> ja </a:t>
            </a:r>
            <a:r>
              <a:rPr lang="en-US" dirty="0" err="1"/>
              <a:t>sitkeys</a:t>
            </a:r>
            <a:endParaRPr lang="en-US" dirty="0"/>
          </a:p>
          <a:p>
            <a:pPr lvl="1"/>
            <a:r>
              <a:rPr lang="en-US" dirty="0" err="1"/>
              <a:t>turvallisuudentunteen</a:t>
            </a:r>
            <a:r>
              <a:rPr lang="en-US" dirty="0"/>
              <a:t> </a:t>
            </a:r>
            <a:r>
              <a:rPr lang="en-US" dirty="0" err="1"/>
              <a:t>edistäminen</a:t>
            </a:r>
            <a:endParaRPr lang="en-US" dirty="0"/>
          </a:p>
          <a:p>
            <a:pPr lvl="1"/>
            <a:r>
              <a:rPr lang="en-US" dirty="0" err="1"/>
              <a:t>omaan</a:t>
            </a:r>
            <a:r>
              <a:rPr lang="en-US" dirty="0"/>
              <a:t> </a:t>
            </a:r>
            <a:r>
              <a:rPr lang="en-US" dirty="0" err="1"/>
              <a:t>itseen</a:t>
            </a:r>
            <a:r>
              <a:rPr lang="en-US" dirty="0"/>
              <a:t> ja </a:t>
            </a:r>
            <a:r>
              <a:rPr lang="en-US" dirty="0" err="1"/>
              <a:t>yhteisöön</a:t>
            </a:r>
            <a:r>
              <a:rPr lang="en-US" dirty="0"/>
              <a:t> </a:t>
            </a:r>
            <a:r>
              <a:rPr lang="en-US" dirty="0" err="1"/>
              <a:t>liittyvän</a:t>
            </a:r>
            <a:r>
              <a:rPr lang="en-US" dirty="0"/>
              <a:t> </a:t>
            </a:r>
            <a:r>
              <a:rPr lang="en-US" dirty="0" err="1"/>
              <a:t>ysyvyyden</a:t>
            </a:r>
            <a:r>
              <a:rPr lang="en-US" dirty="0"/>
              <a:t> </a:t>
            </a:r>
            <a:r>
              <a:rPr lang="en-US" dirty="0" err="1"/>
              <a:t>tunteen</a:t>
            </a:r>
            <a:r>
              <a:rPr lang="en-US" dirty="0"/>
              <a:t> </a:t>
            </a:r>
            <a:r>
              <a:rPr lang="en-US" dirty="0" err="1"/>
              <a:t>palauttaminen</a:t>
            </a:r>
            <a:endParaRPr lang="en-US" dirty="0"/>
          </a:p>
          <a:p>
            <a:pPr lvl="1"/>
            <a:r>
              <a:rPr lang="en-US" dirty="0" err="1"/>
              <a:t>itseluottamuksen</a:t>
            </a:r>
            <a:r>
              <a:rPr lang="en-US" dirty="0"/>
              <a:t> ja </a:t>
            </a:r>
            <a:r>
              <a:rPr lang="en-US" dirty="0" err="1"/>
              <a:t>itsearvostuksen</a:t>
            </a:r>
            <a:r>
              <a:rPr lang="en-US" dirty="0"/>
              <a:t> </a:t>
            </a:r>
            <a:r>
              <a:rPr lang="en-US" dirty="0" err="1"/>
              <a:t>tukeminen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5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4374</TotalTime>
  <Words>545</Words>
  <Application>Microsoft Office PowerPoint</Application>
  <PresentationFormat>Laajakuva</PresentationFormat>
  <Paragraphs>82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8. Kriisit ja niistä selviytyminen</vt:lpstr>
      <vt:lpstr>Kriisi</vt:lpstr>
      <vt:lpstr>Laadi käsitekartta erilaisista kriiseistä </vt:lpstr>
      <vt:lpstr>Kriisien jaottelua</vt:lpstr>
      <vt:lpstr>Traumaattisen kriisin vaiheet</vt:lpstr>
      <vt:lpstr>Traumaattisen kriisin vaiheet</vt:lpstr>
      <vt:lpstr>PowerPoint-esitys</vt:lpstr>
      <vt:lpstr>Kriisistä selviytyminen</vt:lpstr>
      <vt:lpstr>Kriisityö </vt:lpstr>
      <vt:lpstr>Laadi kriiseistä käsitekartta oppikirjan luvun 8 avulla</vt:lpstr>
    </vt:vector>
  </TitlesOfParts>
  <Company>University of Helsinki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Kriisit ja niistä selviytyminen</dc:title>
  <dc:creator>Holm, Kristiina M</dc:creator>
  <cp:lastModifiedBy>Ikonen Marko</cp:lastModifiedBy>
  <cp:revision>28</cp:revision>
  <dcterms:created xsi:type="dcterms:W3CDTF">2017-11-15T07:54:17Z</dcterms:created>
  <dcterms:modified xsi:type="dcterms:W3CDTF">2019-01-10T10:07:18Z</dcterms:modified>
</cp:coreProperties>
</file>