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2" r:id="rId5"/>
    <p:sldId id="275" r:id="rId6"/>
    <p:sldId id="258" r:id="rId7"/>
    <p:sldId id="259" r:id="rId8"/>
    <p:sldId id="264" r:id="rId9"/>
    <p:sldId id="263" r:id="rId10"/>
    <p:sldId id="276" r:id="rId11"/>
    <p:sldId id="266" r:id="rId12"/>
    <p:sldId id="261" r:id="rId13"/>
    <p:sldId id="265" r:id="rId14"/>
    <p:sldId id="267" r:id="rId15"/>
    <p:sldId id="270" r:id="rId16"/>
    <p:sldId id="277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2" autoAdjust="0"/>
    <p:restoredTop sz="94729"/>
  </p:normalViewPr>
  <p:slideViewPr>
    <p:cSldViewPr snapToGrid="0" snapToObjects="1">
      <p:cViewPr varScale="1">
        <p:scale>
          <a:sx n="74" d="100"/>
          <a:sy n="74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DED56-9017-744E-B951-438911268BA4}" type="doc">
      <dgm:prSet loTypeId="urn:microsoft.com/office/officeart/2008/layout/RadialCluster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E18B37D-2DEE-EE43-ABF6-C3B96EA70D38}">
      <dgm:prSet phldrT="[Text]" custT="1"/>
      <dgm:spPr/>
      <dgm:t>
        <a:bodyPr/>
        <a:lstStyle/>
        <a:p>
          <a:r>
            <a:rPr lang="en-US" sz="2800" b="0" dirty="0" err="1" smtClean="0"/>
            <a:t>Ihmisen</a:t>
          </a:r>
          <a:r>
            <a:rPr lang="en-US" sz="2800" b="0" dirty="0" smtClean="0"/>
            <a:t> </a:t>
          </a:r>
          <a:r>
            <a:rPr lang="en-US" sz="2800" b="0" dirty="0" err="1" smtClean="0"/>
            <a:t>keskeiset</a:t>
          </a:r>
          <a:r>
            <a:rPr lang="en-US" sz="2800" b="0" dirty="0" smtClean="0"/>
            <a:t> </a:t>
          </a:r>
          <a:r>
            <a:rPr lang="en-US" sz="2800" b="0" dirty="0" err="1" smtClean="0"/>
            <a:t>biologiset</a:t>
          </a:r>
          <a:r>
            <a:rPr lang="en-US" sz="2800" b="0" dirty="0" smtClean="0"/>
            <a:t> </a:t>
          </a:r>
          <a:r>
            <a:rPr lang="en-US" sz="2800" b="0" dirty="0" err="1" smtClean="0"/>
            <a:t>stressijärjestelmät</a:t>
          </a:r>
          <a:endParaRPr lang="en-US" sz="2800" b="0" dirty="0"/>
        </a:p>
      </dgm:t>
    </dgm:pt>
    <dgm:pt modelId="{06192459-0E88-4242-A67C-B140B72872CB}" type="parTrans" cxnId="{25317AB6-3882-9F44-A7E2-295C4FC5FF55}">
      <dgm:prSet/>
      <dgm:spPr/>
      <dgm:t>
        <a:bodyPr/>
        <a:lstStyle/>
        <a:p>
          <a:endParaRPr lang="en-US"/>
        </a:p>
      </dgm:t>
    </dgm:pt>
    <dgm:pt modelId="{3D887FA1-36DC-0340-8CB6-94EA660F8E20}" type="sibTrans" cxnId="{25317AB6-3882-9F44-A7E2-295C4FC5FF55}">
      <dgm:prSet/>
      <dgm:spPr/>
      <dgm:t>
        <a:bodyPr/>
        <a:lstStyle/>
        <a:p>
          <a:endParaRPr lang="en-US"/>
        </a:p>
      </dgm:t>
    </dgm:pt>
    <dgm:pt modelId="{867E881C-F366-5B4D-A48D-61694DA6D0C2}">
      <dgm:prSet phldrT="[Text]" custT="1"/>
      <dgm:spPr/>
      <dgm:t>
        <a:bodyPr/>
        <a:lstStyle/>
        <a:p>
          <a:r>
            <a:rPr lang="en-US" sz="2200" b="0" dirty="0" smtClean="0"/>
            <a:t>1. </a:t>
          </a:r>
          <a:r>
            <a:rPr lang="en-US" sz="2200" b="0" dirty="0" err="1" smtClean="0"/>
            <a:t>sympaattinen</a:t>
          </a:r>
          <a:r>
            <a:rPr lang="en-US" sz="2200" b="0" dirty="0" smtClean="0"/>
            <a:t> </a:t>
          </a:r>
          <a:r>
            <a:rPr lang="en-US" sz="2200" b="0" dirty="0" err="1" smtClean="0"/>
            <a:t>hermosto</a:t>
          </a:r>
          <a:r>
            <a:rPr lang="en-US" sz="2200" b="0" dirty="0" smtClean="0"/>
            <a:t> </a:t>
          </a:r>
          <a:endParaRPr lang="en-US" sz="2200" b="0" dirty="0"/>
        </a:p>
      </dgm:t>
    </dgm:pt>
    <dgm:pt modelId="{D2FCBEF7-D300-0149-9D64-12CC7CAF7A72}" type="parTrans" cxnId="{1709A5C9-94E1-7846-85C5-E7B9137E54F2}">
      <dgm:prSet/>
      <dgm:spPr/>
      <dgm:t>
        <a:bodyPr/>
        <a:lstStyle/>
        <a:p>
          <a:endParaRPr lang="en-US"/>
        </a:p>
      </dgm:t>
    </dgm:pt>
    <dgm:pt modelId="{8C99E6AC-EFCB-A14D-A503-B3D475FB7188}" type="sibTrans" cxnId="{1709A5C9-94E1-7846-85C5-E7B9137E54F2}">
      <dgm:prSet/>
      <dgm:spPr/>
      <dgm:t>
        <a:bodyPr/>
        <a:lstStyle/>
        <a:p>
          <a:endParaRPr lang="en-US"/>
        </a:p>
      </dgm:t>
    </dgm:pt>
    <dgm:pt modelId="{E4CF7560-ED83-D643-AC80-F900F3A313F8}">
      <dgm:prSet phldrT="[Text]" custT="1"/>
      <dgm:spPr/>
      <dgm:t>
        <a:bodyPr/>
        <a:lstStyle/>
        <a:p>
          <a:r>
            <a:rPr lang="en-US" sz="2200" b="0" dirty="0" smtClean="0"/>
            <a:t>2.lisämunuaisytimen </a:t>
          </a:r>
          <a:r>
            <a:rPr lang="en-US" sz="2200" b="0" dirty="0" err="1" smtClean="0"/>
            <a:t>hormonaalinen</a:t>
          </a:r>
          <a:r>
            <a:rPr lang="en-US" sz="2200" b="0" dirty="0" smtClean="0"/>
            <a:t> </a:t>
          </a:r>
          <a:r>
            <a:rPr lang="en-US" sz="2200" b="0" dirty="0" err="1" smtClean="0"/>
            <a:t>järjestelma</a:t>
          </a:r>
          <a:r>
            <a:rPr lang="en-US" sz="2200" b="0" dirty="0" smtClean="0"/>
            <a:t>̈ </a:t>
          </a:r>
          <a:endParaRPr lang="en-US" sz="2200" b="0" dirty="0"/>
        </a:p>
      </dgm:t>
    </dgm:pt>
    <dgm:pt modelId="{A794CC28-8FB8-E748-B026-403960ABA6BE}" type="parTrans" cxnId="{5CEE45CB-664F-F64D-845D-DE016F7840A4}">
      <dgm:prSet/>
      <dgm:spPr/>
      <dgm:t>
        <a:bodyPr/>
        <a:lstStyle/>
        <a:p>
          <a:endParaRPr lang="en-US"/>
        </a:p>
      </dgm:t>
    </dgm:pt>
    <dgm:pt modelId="{4795782E-4927-D844-9A78-FFD3DD893B14}" type="sibTrans" cxnId="{5CEE45CB-664F-F64D-845D-DE016F7840A4}">
      <dgm:prSet/>
      <dgm:spPr/>
      <dgm:t>
        <a:bodyPr/>
        <a:lstStyle/>
        <a:p>
          <a:endParaRPr lang="en-US"/>
        </a:p>
      </dgm:t>
    </dgm:pt>
    <dgm:pt modelId="{743A68C2-1EBE-0D4E-ACDC-4785895D4A26}">
      <dgm:prSet phldrT="[Text]" custT="1"/>
      <dgm:spPr/>
      <dgm:t>
        <a:bodyPr/>
        <a:lstStyle/>
        <a:p>
          <a:r>
            <a:rPr lang="en-US" sz="2200" b="0" dirty="0" smtClean="0"/>
            <a:t>3.HPA-akseli</a:t>
          </a:r>
        </a:p>
        <a:p>
          <a:r>
            <a:rPr lang="en-US" sz="2200" b="0" dirty="0" smtClean="0"/>
            <a:t>= </a:t>
          </a:r>
          <a:r>
            <a:rPr lang="en-US" sz="2200" b="0" dirty="0" err="1" smtClean="0"/>
            <a:t>hypotalamus-aivolisäke-lisämunuaiskuorijärjestelma</a:t>
          </a:r>
          <a:r>
            <a:rPr lang="en-US" sz="2200" b="0" dirty="0" smtClean="0"/>
            <a:t>̈ </a:t>
          </a:r>
        </a:p>
      </dgm:t>
    </dgm:pt>
    <dgm:pt modelId="{73E806D4-2C2B-A446-A402-C1E7290E1A42}" type="parTrans" cxnId="{72DB8EAD-46CB-C644-8852-070F3CD6BAAF}">
      <dgm:prSet/>
      <dgm:spPr/>
      <dgm:t>
        <a:bodyPr/>
        <a:lstStyle/>
        <a:p>
          <a:endParaRPr lang="en-US"/>
        </a:p>
      </dgm:t>
    </dgm:pt>
    <dgm:pt modelId="{A04B2848-44E2-4D4C-8817-EE3E84AC3B5A}" type="sibTrans" cxnId="{72DB8EAD-46CB-C644-8852-070F3CD6BAAF}">
      <dgm:prSet/>
      <dgm:spPr/>
      <dgm:t>
        <a:bodyPr/>
        <a:lstStyle/>
        <a:p>
          <a:endParaRPr lang="en-US"/>
        </a:p>
      </dgm:t>
    </dgm:pt>
    <dgm:pt modelId="{784BCD68-2B01-6447-9346-28405AFF5584}" type="pres">
      <dgm:prSet presAssocID="{3EEDED56-9017-744E-B951-438911268B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1A9FD501-9C6A-E249-B794-7A020AB64715}" type="pres">
      <dgm:prSet presAssocID="{2E18B37D-2DEE-EE43-ABF6-C3B96EA70D38}" presName="singleCycle" presStyleCnt="0"/>
      <dgm:spPr/>
    </dgm:pt>
    <dgm:pt modelId="{F88B7F77-2441-A24F-8B0B-4FA3271D8673}" type="pres">
      <dgm:prSet presAssocID="{2E18B37D-2DEE-EE43-ABF6-C3B96EA70D38}" presName="singleCenter" presStyleLbl="node1" presStyleIdx="0" presStyleCnt="4" custScaleX="226271" custScaleY="134091" custLinFactNeighborX="-47734" custLinFactNeighborY="-986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C5BB871-26EA-4847-9E57-101DA238560E}" type="pres">
      <dgm:prSet presAssocID="{D2FCBEF7-D300-0149-9D64-12CC7CAF7A72}" presName="Name56" presStyleLbl="parChTrans1D2" presStyleIdx="0" presStyleCnt="3"/>
      <dgm:spPr/>
      <dgm:t>
        <a:bodyPr/>
        <a:lstStyle/>
        <a:p>
          <a:endParaRPr lang="fi-FI"/>
        </a:p>
      </dgm:t>
    </dgm:pt>
    <dgm:pt modelId="{98A2938C-4C6F-D84D-A3AB-2242C54A7837}" type="pres">
      <dgm:prSet presAssocID="{867E881C-F366-5B4D-A48D-61694DA6D0C2}" presName="text0" presStyleLbl="node1" presStyleIdx="1" presStyleCnt="4" custScaleX="302130" custScaleY="128648" custRadScaleRad="131876" custRadScaleInc="718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1C07AC-E304-7147-8AA6-36EA9EDB2853}" type="pres">
      <dgm:prSet presAssocID="{A794CC28-8FB8-E748-B026-403960ABA6BE}" presName="Name56" presStyleLbl="parChTrans1D2" presStyleIdx="1" presStyleCnt="3"/>
      <dgm:spPr/>
      <dgm:t>
        <a:bodyPr/>
        <a:lstStyle/>
        <a:p>
          <a:endParaRPr lang="fi-FI"/>
        </a:p>
      </dgm:t>
    </dgm:pt>
    <dgm:pt modelId="{88CA8915-2C48-5546-9E25-B3AC7BA7ABE0}" type="pres">
      <dgm:prSet presAssocID="{E4CF7560-ED83-D643-AC80-F900F3A313F8}" presName="text0" presStyleLbl="node1" presStyleIdx="2" presStyleCnt="4" custScaleX="301320" custScaleY="119141" custRadScaleRad="96608" custRadScaleInc="-8746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EEA882F-5936-FE48-9EDC-F5C36DB1C03D}" type="pres">
      <dgm:prSet presAssocID="{73E806D4-2C2B-A446-A402-C1E7290E1A42}" presName="Name56" presStyleLbl="parChTrans1D2" presStyleIdx="2" presStyleCnt="3"/>
      <dgm:spPr/>
      <dgm:t>
        <a:bodyPr/>
        <a:lstStyle/>
        <a:p>
          <a:endParaRPr lang="fi-FI"/>
        </a:p>
      </dgm:t>
    </dgm:pt>
    <dgm:pt modelId="{0E0F6773-DAC6-2246-B7B5-5621ECEC4E15}" type="pres">
      <dgm:prSet presAssocID="{743A68C2-1EBE-0D4E-ACDC-4785895D4A26}" presName="text0" presStyleLbl="node1" presStyleIdx="3" presStyleCnt="4" custScaleX="309548" custScaleY="194499" custRadScaleRad="97120" custRadScaleInc="-21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17AB6-3882-9F44-A7E2-295C4FC5FF55}" srcId="{3EEDED56-9017-744E-B951-438911268BA4}" destId="{2E18B37D-2DEE-EE43-ABF6-C3B96EA70D38}" srcOrd="0" destOrd="0" parTransId="{06192459-0E88-4242-A67C-B140B72872CB}" sibTransId="{3D887FA1-36DC-0340-8CB6-94EA660F8E20}"/>
    <dgm:cxn modelId="{AFD3CD16-8296-0A48-A517-4F43FE2F71B8}" type="presOf" srcId="{A794CC28-8FB8-E748-B026-403960ABA6BE}" destId="{0A1C07AC-E304-7147-8AA6-36EA9EDB2853}" srcOrd="0" destOrd="0" presId="urn:microsoft.com/office/officeart/2008/layout/RadialCluster"/>
    <dgm:cxn modelId="{A68B3DEE-5C12-C44F-A4EA-543B8796FB5D}" type="presOf" srcId="{73E806D4-2C2B-A446-A402-C1E7290E1A42}" destId="{0EEA882F-5936-FE48-9EDC-F5C36DB1C03D}" srcOrd="0" destOrd="0" presId="urn:microsoft.com/office/officeart/2008/layout/RadialCluster"/>
    <dgm:cxn modelId="{1709A5C9-94E1-7846-85C5-E7B9137E54F2}" srcId="{2E18B37D-2DEE-EE43-ABF6-C3B96EA70D38}" destId="{867E881C-F366-5B4D-A48D-61694DA6D0C2}" srcOrd="0" destOrd="0" parTransId="{D2FCBEF7-D300-0149-9D64-12CC7CAF7A72}" sibTransId="{8C99E6AC-EFCB-A14D-A503-B3D475FB7188}"/>
    <dgm:cxn modelId="{5E2DFC57-27F9-3C44-BD50-686539829175}" type="presOf" srcId="{2E18B37D-2DEE-EE43-ABF6-C3B96EA70D38}" destId="{F88B7F77-2441-A24F-8B0B-4FA3271D8673}" srcOrd="0" destOrd="0" presId="urn:microsoft.com/office/officeart/2008/layout/RadialCluster"/>
    <dgm:cxn modelId="{3DF08EE4-37EB-B745-8EC1-9D2C0556B89E}" type="presOf" srcId="{E4CF7560-ED83-D643-AC80-F900F3A313F8}" destId="{88CA8915-2C48-5546-9E25-B3AC7BA7ABE0}" srcOrd="0" destOrd="0" presId="urn:microsoft.com/office/officeart/2008/layout/RadialCluster"/>
    <dgm:cxn modelId="{0F0CAEC3-D732-A24E-B406-58F0B2A818F1}" type="presOf" srcId="{867E881C-F366-5B4D-A48D-61694DA6D0C2}" destId="{98A2938C-4C6F-D84D-A3AB-2242C54A7837}" srcOrd="0" destOrd="0" presId="urn:microsoft.com/office/officeart/2008/layout/RadialCluster"/>
    <dgm:cxn modelId="{8815B091-3C08-1745-9CB0-9B4E74D11AFB}" type="presOf" srcId="{D2FCBEF7-D300-0149-9D64-12CC7CAF7A72}" destId="{AC5BB871-26EA-4847-9E57-101DA238560E}" srcOrd="0" destOrd="0" presId="urn:microsoft.com/office/officeart/2008/layout/RadialCluster"/>
    <dgm:cxn modelId="{5CEE45CB-664F-F64D-845D-DE016F7840A4}" srcId="{2E18B37D-2DEE-EE43-ABF6-C3B96EA70D38}" destId="{E4CF7560-ED83-D643-AC80-F900F3A313F8}" srcOrd="1" destOrd="0" parTransId="{A794CC28-8FB8-E748-B026-403960ABA6BE}" sibTransId="{4795782E-4927-D844-9A78-FFD3DD893B14}"/>
    <dgm:cxn modelId="{72DB8EAD-46CB-C644-8852-070F3CD6BAAF}" srcId="{2E18B37D-2DEE-EE43-ABF6-C3B96EA70D38}" destId="{743A68C2-1EBE-0D4E-ACDC-4785895D4A26}" srcOrd="2" destOrd="0" parTransId="{73E806D4-2C2B-A446-A402-C1E7290E1A42}" sibTransId="{A04B2848-44E2-4D4C-8817-EE3E84AC3B5A}"/>
    <dgm:cxn modelId="{5CD89B73-C15C-444F-B899-78F909D54520}" type="presOf" srcId="{3EEDED56-9017-744E-B951-438911268BA4}" destId="{784BCD68-2B01-6447-9346-28405AFF5584}" srcOrd="0" destOrd="0" presId="urn:microsoft.com/office/officeart/2008/layout/RadialCluster"/>
    <dgm:cxn modelId="{4D216412-A253-4A4E-ABB7-41D2FC7D23F4}" type="presOf" srcId="{743A68C2-1EBE-0D4E-ACDC-4785895D4A26}" destId="{0E0F6773-DAC6-2246-B7B5-5621ECEC4E15}" srcOrd="0" destOrd="0" presId="urn:microsoft.com/office/officeart/2008/layout/RadialCluster"/>
    <dgm:cxn modelId="{B75CA30F-B9DF-5747-93B1-A6B1DCE52A38}" type="presParOf" srcId="{784BCD68-2B01-6447-9346-28405AFF5584}" destId="{1A9FD501-9C6A-E249-B794-7A020AB64715}" srcOrd="0" destOrd="0" presId="urn:microsoft.com/office/officeart/2008/layout/RadialCluster"/>
    <dgm:cxn modelId="{29D1297F-37EE-C749-B6D1-92E9A33D870A}" type="presParOf" srcId="{1A9FD501-9C6A-E249-B794-7A020AB64715}" destId="{F88B7F77-2441-A24F-8B0B-4FA3271D8673}" srcOrd="0" destOrd="0" presId="urn:microsoft.com/office/officeart/2008/layout/RadialCluster"/>
    <dgm:cxn modelId="{F40F477D-EB63-294F-9F9A-8DA0AC46619F}" type="presParOf" srcId="{1A9FD501-9C6A-E249-B794-7A020AB64715}" destId="{AC5BB871-26EA-4847-9E57-101DA238560E}" srcOrd="1" destOrd="0" presId="urn:microsoft.com/office/officeart/2008/layout/RadialCluster"/>
    <dgm:cxn modelId="{B920452D-E598-5447-BF03-925EDFA06C45}" type="presParOf" srcId="{1A9FD501-9C6A-E249-B794-7A020AB64715}" destId="{98A2938C-4C6F-D84D-A3AB-2242C54A7837}" srcOrd="2" destOrd="0" presId="urn:microsoft.com/office/officeart/2008/layout/RadialCluster"/>
    <dgm:cxn modelId="{B7BB7D43-D30C-7245-BA6E-87AF9681398C}" type="presParOf" srcId="{1A9FD501-9C6A-E249-B794-7A020AB64715}" destId="{0A1C07AC-E304-7147-8AA6-36EA9EDB2853}" srcOrd="3" destOrd="0" presId="urn:microsoft.com/office/officeart/2008/layout/RadialCluster"/>
    <dgm:cxn modelId="{F14AA594-8155-5649-93C1-4B38F98B39E8}" type="presParOf" srcId="{1A9FD501-9C6A-E249-B794-7A020AB64715}" destId="{88CA8915-2C48-5546-9E25-B3AC7BA7ABE0}" srcOrd="4" destOrd="0" presId="urn:microsoft.com/office/officeart/2008/layout/RadialCluster"/>
    <dgm:cxn modelId="{7F4CFF13-5CB1-4643-BD91-1E0058E550F7}" type="presParOf" srcId="{1A9FD501-9C6A-E249-B794-7A020AB64715}" destId="{0EEA882F-5936-FE48-9EDC-F5C36DB1C03D}" srcOrd="5" destOrd="0" presId="urn:microsoft.com/office/officeart/2008/layout/RadialCluster"/>
    <dgm:cxn modelId="{B5130716-47BF-6D4C-AF79-84B03914BAD4}" type="presParOf" srcId="{1A9FD501-9C6A-E249-B794-7A020AB64715}" destId="{0E0F6773-DAC6-2246-B7B5-5621ECEC4E1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CDF26-94BE-684B-9969-554A1EA10111}" type="doc">
      <dgm:prSet loTypeId="urn:microsoft.com/office/officeart/2008/layout/RadialCluster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9913B67-05E3-C449-8E63-57F41FF9AA7C}">
      <dgm:prSet phldrT="[Text]"/>
      <dgm:spPr/>
      <dgm:t>
        <a:bodyPr/>
        <a:lstStyle/>
        <a:p>
          <a:r>
            <a:rPr lang="en-US" dirty="0" err="1" smtClean="0"/>
            <a:t>Stressistä</a:t>
          </a:r>
          <a:r>
            <a:rPr lang="en-US" dirty="0" smtClean="0"/>
            <a:t> </a:t>
          </a:r>
          <a:r>
            <a:rPr lang="en-US" dirty="0" err="1" smtClean="0"/>
            <a:t>palautumisen</a:t>
          </a:r>
          <a:r>
            <a:rPr lang="en-US" dirty="0" smtClean="0"/>
            <a:t> </a:t>
          </a:r>
          <a:r>
            <a:rPr lang="en-US" dirty="0" err="1" smtClean="0"/>
            <a:t>keinoja</a:t>
          </a:r>
          <a:endParaRPr lang="en-US" dirty="0"/>
        </a:p>
      </dgm:t>
    </dgm:pt>
    <dgm:pt modelId="{74A6446A-AB8A-1240-8DD4-316623AA33DE}" type="parTrans" cxnId="{64E1F01C-3F43-8F47-974E-F8F37E3E4616}">
      <dgm:prSet/>
      <dgm:spPr/>
      <dgm:t>
        <a:bodyPr/>
        <a:lstStyle/>
        <a:p>
          <a:endParaRPr lang="en-US"/>
        </a:p>
      </dgm:t>
    </dgm:pt>
    <dgm:pt modelId="{BD11BC7E-BFA3-0142-BA26-D439E6D0C092}" type="sibTrans" cxnId="{64E1F01C-3F43-8F47-974E-F8F37E3E4616}">
      <dgm:prSet/>
      <dgm:spPr/>
      <dgm:t>
        <a:bodyPr/>
        <a:lstStyle/>
        <a:p>
          <a:endParaRPr lang="en-US"/>
        </a:p>
      </dgm:t>
    </dgm:pt>
    <dgm:pt modelId="{132DF840-E502-1C47-B0D0-BF25A854A38A}">
      <dgm:prSet phldrT="[Text]" custT="1"/>
      <dgm:spPr/>
      <dgm:t>
        <a:bodyPr/>
        <a:lstStyle/>
        <a:p>
          <a:r>
            <a:rPr lang="fi-FI" sz="2000" b="1" dirty="0" smtClean="0"/>
            <a:t>itsemyötätunto</a:t>
          </a:r>
          <a:endParaRPr lang="en-US" sz="2000" b="1" dirty="0"/>
        </a:p>
      </dgm:t>
    </dgm:pt>
    <dgm:pt modelId="{AB28903A-66D8-FF42-B2CC-6D794861AAF5}" type="parTrans" cxnId="{E928C044-DF24-D648-A86A-17C8A87EC623}">
      <dgm:prSet/>
      <dgm:spPr/>
      <dgm:t>
        <a:bodyPr/>
        <a:lstStyle/>
        <a:p>
          <a:endParaRPr lang="en-US"/>
        </a:p>
      </dgm:t>
    </dgm:pt>
    <dgm:pt modelId="{B7AD3ACE-9F6C-E145-BCC4-83D1A00187FF}" type="sibTrans" cxnId="{E928C044-DF24-D648-A86A-17C8A87EC623}">
      <dgm:prSet/>
      <dgm:spPr/>
      <dgm:t>
        <a:bodyPr/>
        <a:lstStyle/>
        <a:p>
          <a:endParaRPr lang="en-US"/>
        </a:p>
      </dgm:t>
    </dgm:pt>
    <dgm:pt modelId="{6E267229-776C-744F-A51F-0E17547A05A0}">
      <dgm:prSet phldrT="[Text]" custT="1"/>
      <dgm:spPr/>
      <dgm:t>
        <a:bodyPr/>
        <a:lstStyle/>
        <a:p>
          <a:r>
            <a:rPr lang="en-US" sz="2000" b="1" dirty="0" err="1" smtClean="0"/>
            <a:t>luontoympäristö</a:t>
          </a:r>
          <a:endParaRPr lang="en-US" sz="2000" b="1" dirty="0"/>
        </a:p>
      </dgm:t>
    </dgm:pt>
    <dgm:pt modelId="{D9C6B53C-CA16-B644-A288-AABB5DF91F50}" type="parTrans" cxnId="{6224B7D0-5A30-3B4E-AC4B-BC9E5FCDB2B0}">
      <dgm:prSet/>
      <dgm:spPr/>
      <dgm:t>
        <a:bodyPr/>
        <a:lstStyle/>
        <a:p>
          <a:endParaRPr lang="en-US"/>
        </a:p>
      </dgm:t>
    </dgm:pt>
    <dgm:pt modelId="{02DECB42-8807-6348-B2AD-30D4B4F4C49B}" type="sibTrans" cxnId="{6224B7D0-5A30-3B4E-AC4B-BC9E5FCDB2B0}">
      <dgm:prSet/>
      <dgm:spPr/>
      <dgm:t>
        <a:bodyPr/>
        <a:lstStyle/>
        <a:p>
          <a:endParaRPr lang="en-US"/>
        </a:p>
      </dgm:t>
    </dgm:pt>
    <dgm:pt modelId="{C1CA77E8-98FA-DF4D-B7B6-42D82C9C84A6}">
      <dgm:prSet custT="1"/>
      <dgm:spPr/>
      <dgm:t>
        <a:bodyPr/>
        <a:lstStyle/>
        <a:p>
          <a:r>
            <a:rPr lang="en-US" sz="2000" b="1" dirty="0" err="1" smtClean="0"/>
            <a:t>liikunta</a:t>
          </a:r>
          <a:endParaRPr lang="en-US" sz="2000" b="1" dirty="0"/>
        </a:p>
      </dgm:t>
    </dgm:pt>
    <dgm:pt modelId="{7B6E622D-2E0D-EA47-8FF2-8DF7BB414EBC}" type="parTrans" cxnId="{717C570C-B3D4-7046-839E-F513C9AE4B8F}">
      <dgm:prSet/>
      <dgm:spPr/>
      <dgm:t>
        <a:bodyPr/>
        <a:lstStyle/>
        <a:p>
          <a:endParaRPr lang="en-US"/>
        </a:p>
      </dgm:t>
    </dgm:pt>
    <dgm:pt modelId="{7EADB568-5745-0F45-B369-75FB6F223C2C}" type="sibTrans" cxnId="{717C570C-B3D4-7046-839E-F513C9AE4B8F}">
      <dgm:prSet/>
      <dgm:spPr/>
      <dgm:t>
        <a:bodyPr/>
        <a:lstStyle/>
        <a:p>
          <a:endParaRPr lang="en-US"/>
        </a:p>
      </dgm:t>
    </dgm:pt>
    <dgm:pt modelId="{6F20D915-9F45-654F-89E5-8BE1F64CF1F6}">
      <dgm:prSet custT="1"/>
      <dgm:spPr/>
      <dgm:t>
        <a:bodyPr/>
        <a:lstStyle/>
        <a:p>
          <a:r>
            <a:rPr lang="en-US" sz="2000" b="1" dirty="0" err="1" smtClean="0"/>
            <a:t>rentoutuminen</a:t>
          </a:r>
          <a:endParaRPr lang="en-US" sz="2000" b="1" dirty="0"/>
        </a:p>
      </dgm:t>
    </dgm:pt>
    <dgm:pt modelId="{43859295-BD3A-814E-A2F1-A876777D0CE4}" type="parTrans" cxnId="{0C308074-5947-CC46-B71A-25820EC8A046}">
      <dgm:prSet/>
      <dgm:spPr/>
      <dgm:t>
        <a:bodyPr/>
        <a:lstStyle/>
        <a:p>
          <a:endParaRPr lang="en-US"/>
        </a:p>
      </dgm:t>
    </dgm:pt>
    <dgm:pt modelId="{19331269-C7E2-7641-AA94-6F5C97BD9655}" type="sibTrans" cxnId="{0C308074-5947-CC46-B71A-25820EC8A046}">
      <dgm:prSet/>
      <dgm:spPr/>
      <dgm:t>
        <a:bodyPr/>
        <a:lstStyle/>
        <a:p>
          <a:endParaRPr lang="en-US"/>
        </a:p>
      </dgm:t>
    </dgm:pt>
    <dgm:pt modelId="{0CF22F3F-52BA-554D-B1C1-FD2CD8DBC7BE}">
      <dgm:prSet custT="1"/>
      <dgm:spPr/>
      <dgm:t>
        <a:bodyPr/>
        <a:lstStyle/>
        <a:p>
          <a:pPr algn="l"/>
          <a:r>
            <a:rPr lang="fi-FI" sz="1600" dirty="0" smtClean="0"/>
            <a:t>- vaimentaa HPA-akselin toimintaa  </a:t>
          </a:r>
        </a:p>
        <a:p>
          <a:pPr algn="l"/>
          <a:r>
            <a:rPr lang="fi-FI" sz="1600" dirty="0" smtClean="0"/>
            <a:t>- lisää </a:t>
          </a:r>
          <a:r>
            <a:rPr lang="fi-FI" sz="1600" dirty="0" err="1" smtClean="0"/>
            <a:t>oksitosiinin</a:t>
          </a:r>
          <a:r>
            <a:rPr lang="fi-FI" sz="1600" dirty="0" smtClean="0"/>
            <a:t>, serotoniinin ja dopamiinin määrää</a:t>
          </a:r>
        </a:p>
      </dgm:t>
    </dgm:pt>
    <dgm:pt modelId="{1C67E8D7-AC1F-4941-B3EC-20728FE78625}" type="sibTrans" cxnId="{4830B430-F3D6-FA4D-B1FD-1F3793EC1DCD}">
      <dgm:prSet/>
      <dgm:spPr/>
      <dgm:t>
        <a:bodyPr/>
        <a:lstStyle/>
        <a:p>
          <a:endParaRPr lang="en-US"/>
        </a:p>
      </dgm:t>
    </dgm:pt>
    <dgm:pt modelId="{03C1A483-8AF0-534F-BCC0-D3F1BAF307CD}" type="parTrans" cxnId="{4830B430-F3D6-FA4D-B1FD-1F3793EC1DCD}">
      <dgm:prSet/>
      <dgm:spPr/>
      <dgm:t>
        <a:bodyPr/>
        <a:lstStyle/>
        <a:p>
          <a:endParaRPr lang="en-US"/>
        </a:p>
      </dgm:t>
    </dgm:pt>
    <dgm:pt modelId="{A2B8AF07-F95D-1C4E-94C2-61F1E2F82347}">
      <dgm:prSet custT="1"/>
      <dgm:spPr/>
      <dgm:t>
        <a:bodyPr/>
        <a:lstStyle/>
        <a:p>
          <a:pPr algn="l"/>
          <a:r>
            <a:rPr lang="fi-FI" sz="1600" dirty="0" smtClean="0"/>
            <a:t>helpottaa usein stressistä palautumista ja nukahtamista, parantaa unen laatua </a:t>
          </a:r>
        </a:p>
      </dgm:t>
    </dgm:pt>
    <dgm:pt modelId="{E7466C47-E93C-7941-81F5-27AAA3DC8DBD}" type="parTrans" cxnId="{B2CB486C-5F94-9540-84A4-59FBAFE8497A}">
      <dgm:prSet/>
      <dgm:spPr/>
      <dgm:t>
        <a:bodyPr/>
        <a:lstStyle/>
        <a:p>
          <a:endParaRPr lang="en-US"/>
        </a:p>
      </dgm:t>
    </dgm:pt>
    <dgm:pt modelId="{33CCA491-E06B-1244-BFDA-5FDA83806023}" type="sibTrans" cxnId="{B2CB486C-5F94-9540-84A4-59FBAFE8497A}">
      <dgm:prSet/>
      <dgm:spPr/>
      <dgm:t>
        <a:bodyPr/>
        <a:lstStyle/>
        <a:p>
          <a:endParaRPr lang="en-US"/>
        </a:p>
      </dgm:t>
    </dgm:pt>
    <dgm:pt modelId="{838C5158-9508-E940-B193-3CFB1A2556EA}">
      <dgm:prSet custT="1"/>
      <dgm:spPr/>
      <dgm:t>
        <a:bodyPr/>
        <a:lstStyle/>
        <a:p>
          <a:r>
            <a:rPr lang="fi-FI" sz="2000" b="1" dirty="0" smtClean="0"/>
            <a:t>riittävät yöunet</a:t>
          </a:r>
        </a:p>
      </dgm:t>
    </dgm:pt>
    <dgm:pt modelId="{DE208276-FAED-D44D-92BF-486C413AF667}" type="parTrans" cxnId="{1FEC09C7-00AD-924D-AF33-498D7E1C36A8}">
      <dgm:prSet/>
      <dgm:spPr/>
      <dgm:t>
        <a:bodyPr/>
        <a:lstStyle/>
        <a:p>
          <a:endParaRPr lang="en-US"/>
        </a:p>
      </dgm:t>
    </dgm:pt>
    <dgm:pt modelId="{17952545-1A1E-C643-BB82-4785FB5F07E9}" type="sibTrans" cxnId="{1FEC09C7-00AD-924D-AF33-498D7E1C36A8}">
      <dgm:prSet/>
      <dgm:spPr/>
      <dgm:t>
        <a:bodyPr/>
        <a:lstStyle/>
        <a:p>
          <a:endParaRPr lang="en-US"/>
        </a:p>
      </dgm:t>
    </dgm:pt>
    <dgm:pt modelId="{7FD99D82-F28C-3D41-8711-6BD889FF5CBB}">
      <dgm:prSet custT="1"/>
      <dgm:spPr/>
      <dgm:t>
        <a:bodyPr/>
        <a:lstStyle/>
        <a:p>
          <a:pPr algn="l"/>
          <a:r>
            <a:rPr lang="en-US" sz="1600" dirty="0" smtClean="0"/>
            <a:t>- </a:t>
          </a:r>
          <a:r>
            <a:rPr lang="en-US" sz="1600" dirty="0" err="1" smtClean="0"/>
            <a:t>myönteiset</a:t>
          </a:r>
          <a:r>
            <a:rPr lang="en-US" sz="1600" dirty="0" smtClean="0"/>
            <a:t> </a:t>
          </a:r>
          <a:r>
            <a:rPr lang="en-US" sz="1600" dirty="0" err="1" smtClean="0"/>
            <a:t>tunteet</a:t>
          </a:r>
          <a:r>
            <a:rPr lang="en-US" sz="1600" dirty="0" smtClean="0"/>
            <a:t> </a:t>
          </a:r>
          <a:r>
            <a:rPr lang="en-US" sz="1600" dirty="0" err="1" smtClean="0"/>
            <a:t>heräävät</a:t>
          </a:r>
          <a:r>
            <a:rPr lang="en-US" sz="1600" dirty="0" smtClean="0"/>
            <a:t> - </a:t>
          </a:r>
          <a:r>
            <a:rPr lang="en-US" sz="1600" dirty="0" err="1" smtClean="0"/>
            <a:t>sydämen</a:t>
          </a:r>
          <a:r>
            <a:rPr lang="en-US" sz="1600" dirty="0" smtClean="0"/>
            <a:t> </a:t>
          </a:r>
          <a:r>
            <a:rPr lang="en-US" sz="1600" dirty="0" err="1" smtClean="0"/>
            <a:t>syke</a:t>
          </a:r>
          <a:r>
            <a:rPr lang="en-US" sz="1600" dirty="0" smtClean="0"/>
            <a:t>, </a:t>
          </a:r>
          <a:r>
            <a:rPr lang="en-US" sz="1600" dirty="0" err="1" smtClean="0"/>
            <a:t>verenpaine</a:t>
          </a:r>
          <a:r>
            <a:rPr lang="en-US" sz="1600" dirty="0" smtClean="0"/>
            <a:t> ja </a:t>
          </a:r>
          <a:r>
            <a:rPr lang="en-US" sz="1600" dirty="0" err="1" smtClean="0"/>
            <a:t>stressihormonitaso</a:t>
          </a:r>
          <a:r>
            <a:rPr lang="en-US" sz="1600" dirty="0" smtClean="0"/>
            <a:t> </a:t>
          </a:r>
          <a:r>
            <a:rPr lang="en-US" sz="1600" dirty="0" err="1" smtClean="0"/>
            <a:t>laskevat</a:t>
          </a:r>
          <a:r>
            <a:rPr lang="en-US" sz="1600" dirty="0" smtClean="0"/>
            <a:t> </a:t>
          </a:r>
          <a:endParaRPr lang="en-US" sz="1600" dirty="0"/>
        </a:p>
      </dgm:t>
    </dgm:pt>
    <dgm:pt modelId="{96A2C0DA-1826-0245-9482-ED2F8BB811C9}" type="parTrans" cxnId="{1254111E-E544-7149-B688-A568FA9BD754}">
      <dgm:prSet/>
      <dgm:spPr/>
      <dgm:t>
        <a:bodyPr/>
        <a:lstStyle/>
        <a:p>
          <a:endParaRPr lang="en-US"/>
        </a:p>
      </dgm:t>
    </dgm:pt>
    <dgm:pt modelId="{A130F708-DEDB-9942-81DD-D655975EA44A}" type="sibTrans" cxnId="{1254111E-E544-7149-B688-A568FA9BD754}">
      <dgm:prSet/>
      <dgm:spPr/>
      <dgm:t>
        <a:bodyPr/>
        <a:lstStyle/>
        <a:p>
          <a:endParaRPr lang="en-US"/>
        </a:p>
      </dgm:t>
    </dgm:pt>
    <dgm:pt modelId="{567496AD-6941-634F-B2FC-34B2287CA8F5}">
      <dgm:prSet custT="1"/>
      <dgm:spPr/>
      <dgm:t>
        <a:bodyPr/>
        <a:lstStyle/>
        <a:p>
          <a:pPr algn="l"/>
          <a:r>
            <a:rPr lang="fi-FI" sz="1600" dirty="0" smtClean="0"/>
            <a:t>kyky huomata </a:t>
          </a:r>
          <a:r>
            <a:rPr lang="fi-FI" sz="1600" dirty="0" err="1" smtClean="0"/>
            <a:t>kärsimys</a:t>
          </a:r>
          <a:r>
            <a:rPr lang="fi-FI" sz="1600" dirty="0" smtClean="0"/>
            <a:t> </a:t>
          </a:r>
          <a:r>
            <a:rPr lang="fi-FI" sz="1600" dirty="0" err="1" smtClean="0"/>
            <a:t>itsessään</a:t>
          </a:r>
          <a:r>
            <a:rPr lang="fi-FI" sz="1600" dirty="0" smtClean="0"/>
            <a:t> ja </a:t>
          </a:r>
          <a:r>
            <a:rPr lang="fi-FI" sz="1600" dirty="0" err="1" smtClean="0"/>
            <a:t>lievittäa</a:t>
          </a:r>
          <a:r>
            <a:rPr lang="fi-FI" sz="1600" dirty="0" smtClean="0"/>
            <a:t>̈ </a:t>
          </a:r>
          <a:r>
            <a:rPr lang="fi-FI" sz="1600" dirty="0" err="1" smtClean="0"/>
            <a:t>sita</a:t>
          </a:r>
          <a:r>
            <a:rPr lang="fi-FI" sz="1600" dirty="0" smtClean="0"/>
            <a:t>̈̈ erilaisin keinoin </a:t>
          </a:r>
        </a:p>
      </dgm:t>
    </dgm:pt>
    <dgm:pt modelId="{D586A94F-10E1-0545-9AB0-2D451EFE6001}" type="sibTrans" cxnId="{E6AFDCC5-7900-9143-93BE-4C6A041C991E}">
      <dgm:prSet/>
      <dgm:spPr/>
      <dgm:t>
        <a:bodyPr/>
        <a:lstStyle/>
        <a:p>
          <a:endParaRPr lang="en-US"/>
        </a:p>
      </dgm:t>
    </dgm:pt>
    <dgm:pt modelId="{520382A4-D79E-024F-BD58-AD61F6033BB2}" type="parTrans" cxnId="{E6AFDCC5-7900-9143-93BE-4C6A041C991E}">
      <dgm:prSet/>
      <dgm:spPr/>
      <dgm:t>
        <a:bodyPr/>
        <a:lstStyle/>
        <a:p>
          <a:endParaRPr lang="en-US"/>
        </a:p>
      </dgm:t>
    </dgm:pt>
    <dgm:pt modelId="{CE134AD2-CE31-6C43-9C23-0C58BC2779C4}">
      <dgm:prSet custScaleX="277183" custLinFactNeighborX="57719" custLinFactNeighborY="-8630"/>
      <dgm:spPr/>
      <dgm:t>
        <a:bodyPr/>
        <a:lstStyle/>
        <a:p>
          <a:endParaRPr lang="fi-FI"/>
        </a:p>
      </dgm:t>
    </dgm:pt>
    <dgm:pt modelId="{7ACCEB56-E46E-614F-AE29-EDE5E3B28485}" type="parTrans" cxnId="{F6616CA9-D47C-E64E-8937-8491FEA37D60}">
      <dgm:prSet/>
      <dgm:spPr/>
      <dgm:t>
        <a:bodyPr/>
        <a:lstStyle/>
        <a:p>
          <a:endParaRPr lang="en-US"/>
        </a:p>
      </dgm:t>
    </dgm:pt>
    <dgm:pt modelId="{9CCBDE38-92A6-A244-B795-49E5561F0128}" type="sibTrans" cxnId="{F6616CA9-D47C-E64E-8937-8491FEA37D60}">
      <dgm:prSet/>
      <dgm:spPr/>
      <dgm:t>
        <a:bodyPr/>
        <a:lstStyle/>
        <a:p>
          <a:endParaRPr lang="en-US"/>
        </a:p>
      </dgm:t>
    </dgm:pt>
    <dgm:pt modelId="{373C96A1-1E91-834F-8FFD-B44F51195BD9}">
      <dgm:prSet custT="1"/>
      <dgm:spPr/>
      <dgm:t>
        <a:bodyPr/>
        <a:lstStyle/>
        <a:p>
          <a:r>
            <a:rPr lang="en-US" sz="2000" b="1" dirty="0" err="1" smtClean="0"/>
            <a:t>vapaa-ajan</a:t>
          </a:r>
          <a:r>
            <a:rPr lang="en-US" sz="2000" b="1" dirty="0" smtClean="0"/>
            <a:t> </a:t>
          </a:r>
          <a:r>
            <a:rPr lang="en-US" sz="2000" b="1" dirty="0" err="1" smtClean="0"/>
            <a:t>toiminta</a:t>
          </a:r>
          <a:endParaRPr lang="en-US" sz="2000" b="1" dirty="0"/>
        </a:p>
      </dgm:t>
    </dgm:pt>
    <dgm:pt modelId="{76C195EB-8FAC-D943-8EDB-9C637B5110F3}" type="parTrans" cxnId="{D222F42E-BCC3-2142-BCC5-49A010BF1A13}">
      <dgm:prSet/>
      <dgm:spPr/>
      <dgm:t>
        <a:bodyPr/>
        <a:lstStyle/>
        <a:p>
          <a:endParaRPr lang="en-US"/>
        </a:p>
      </dgm:t>
    </dgm:pt>
    <dgm:pt modelId="{4B819C0C-A5BF-7246-89AA-AA62F6C9940F}" type="sibTrans" cxnId="{D222F42E-BCC3-2142-BCC5-49A010BF1A13}">
      <dgm:prSet/>
      <dgm:spPr/>
      <dgm:t>
        <a:bodyPr/>
        <a:lstStyle/>
        <a:p>
          <a:endParaRPr lang="en-US"/>
        </a:p>
      </dgm:t>
    </dgm:pt>
    <dgm:pt modelId="{D13CA61A-B755-A943-B8B5-315DB82FD440}">
      <dgm:prSet/>
      <dgm:spPr/>
      <dgm:t>
        <a:bodyPr/>
        <a:lstStyle/>
        <a:p>
          <a:r>
            <a:rPr lang="fi-FI" dirty="0" smtClean="0"/>
            <a:t>itsensä kehittäminen, uuden oppiminen, rentoutuminen, irrottautuminen töistä</a:t>
          </a:r>
          <a:endParaRPr lang="en-US" dirty="0"/>
        </a:p>
      </dgm:t>
    </dgm:pt>
    <dgm:pt modelId="{4D8228D2-0D47-E84C-9C18-BE064B869971}" type="parTrans" cxnId="{5920C025-A8D5-EE4D-AD50-DF555EB2C815}">
      <dgm:prSet/>
      <dgm:spPr/>
      <dgm:t>
        <a:bodyPr/>
        <a:lstStyle/>
        <a:p>
          <a:endParaRPr lang="en-US"/>
        </a:p>
      </dgm:t>
    </dgm:pt>
    <dgm:pt modelId="{7DC5AE88-8FA7-EE4A-B767-89F1620E8573}" type="sibTrans" cxnId="{5920C025-A8D5-EE4D-AD50-DF555EB2C815}">
      <dgm:prSet/>
      <dgm:spPr/>
      <dgm:t>
        <a:bodyPr/>
        <a:lstStyle/>
        <a:p>
          <a:endParaRPr lang="en-US"/>
        </a:p>
      </dgm:t>
    </dgm:pt>
    <dgm:pt modelId="{106238D2-3E85-AF44-A5D1-51FAEBEAEE86}" type="pres">
      <dgm:prSet presAssocID="{CB5CDF26-94BE-684B-9969-554A1EA101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8F9477C6-8E5C-274A-95A0-918E8C2DB148}" type="pres">
      <dgm:prSet presAssocID="{69913B67-05E3-C449-8E63-57F41FF9AA7C}" presName="textCenter" presStyleLbl="node1" presStyleIdx="0" presStyleCnt="12" custScaleX="206545" custScaleY="135922"/>
      <dgm:spPr/>
      <dgm:t>
        <a:bodyPr/>
        <a:lstStyle/>
        <a:p>
          <a:endParaRPr lang="en-US"/>
        </a:p>
      </dgm:t>
    </dgm:pt>
    <dgm:pt modelId="{0CABF191-D67D-EE44-BA2D-32DBC6ADF7D4}" type="pres">
      <dgm:prSet presAssocID="{69913B67-05E3-C449-8E63-57F41FF9AA7C}" presName="cycle_1" presStyleCnt="0"/>
      <dgm:spPr/>
    </dgm:pt>
    <dgm:pt modelId="{75581A2A-801F-1641-9493-115BDDFC8389}" type="pres">
      <dgm:prSet presAssocID="{6F20D915-9F45-654F-89E5-8BE1F64CF1F6}" presName="childCenter1" presStyleLbl="node1" presStyleIdx="1" presStyleCnt="12" custScaleX="213619" custLinFactNeighborX="52394" custLinFactNeighborY="-8186"/>
      <dgm:spPr/>
      <dgm:t>
        <a:bodyPr/>
        <a:lstStyle/>
        <a:p>
          <a:endParaRPr lang="fi-FI"/>
        </a:p>
      </dgm:t>
    </dgm:pt>
    <dgm:pt modelId="{49A80449-2BC3-D842-986D-E18CC6ED586F}" type="pres">
      <dgm:prSet presAssocID="{03C1A483-8AF0-534F-BCC0-D3F1BAF307CD}" presName="Name141" presStyleLbl="parChTrans1D3" presStyleIdx="0" presStyleCnt="5"/>
      <dgm:spPr/>
      <dgm:t>
        <a:bodyPr/>
        <a:lstStyle/>
        <a:p>
          <a:endParaRPr lang="fi-FI"/>
        </a:p>
      </dgm:t>
    </dgm:pt>
    <dgm:pt modelId="{068112E2-BF8A-7741-88A9-09E7DCBD0C3E}" type="pres">
      <dgm:prSet presAssocID="{0CF22F3F-52BA-554D-B1C1-FD2CD8DBC7BE}" presName="text1" presStyleLbl="node1" presStyleIdx="2" presStyleCnt="12" custScaleX="335553" custScaleY="144416" custRadScaleRad="347606" custRadScaleInc="42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3669E-5232-6E4B-AA6E-89A94D97C8EB}" type="pres">
      <dgm:prSet presAssocID="{43859295-BD3A-814E-A2F1-A876777D0CE4}" presName="Name144" presStyleLbl="parChTrans1D2" presStyleIdx="0" presStyleCnt="6"/>
      <dgm:spPr/>
      <dgm:t>
        <a:bodyPr/>
        <a:lstStyle/>
        <a:p>
          <a:endParaRPr lang="fi-FI"/>
        </a:p>
      </dgm:t>
    </dgm:pt>
    <dgm:pt modelId="{F5B79055-9ADD-A546-8BD1-1687205C89AD}" type="pres">
      <dgm:prSet presAssocID="{69913B67-05E3-C449-8E63-57F41FF9AA7C}" presName="cycle_2" presStyleCnt="0"/>
      <dgm:spPr/>
    </dgm:pt>
    <dgm:pt modelId="{EA03DF3D-AF3F-1B47-97AE-24D2D562E0DD}" type="pres">
      <dgm:prSet presAssocID="{C1CA77E8-98FA-DF4D-B7B6-42D82C9C84A6}" presName="childCenter2" presStyleLbl="node1" presStyleIdx="3" presStyleCnt="12" custScaleX="208419" custScaleY="87588" custLinFactNeighborX="47046" custLinFactNeighborY="11040"/>
      <dgm:spPr/>
      <dgm:t>
        <a:bodyPr/>
        <a:lstStyle/>
        <a:p>
          <a:endParaRPr lang="fi-FI"/>
        </a:p>
      </dgm:t>
    </dgm:pt>
    <dgm:pt modelId="{7BA27ABD-6909-6746-BE04-1D59C1A35699}" type="pres">
      <dgm:prSet presAssocID="{E7466C47-E93C-7941-81F5-27AAA3DC8DBD}" presName="Name218" presStyleLbl="parChTrans1D3" presStyleIdx="1" presStyleCnt="5"/>
      <dgm:spPr/>
      <dgm:t>
        <a:bodyPr/>
        <a:lstStyle/>
        <a:p>
          <a:endParaRPr lang="fi-FI"/>
        </a:p>
      </dgm:t>
    </dgm:pt>
    <dgm:pt modelId="{D19E186C-5FDB-564F-8C56-BA0D5B0B3B46}" type="pres">
      <dgm:prSet presAssocID="{A2B8AF07-F95D-1C4E-94C2-61F1E2F82347}" presName="text2" presStyleLbl="node1" presStyleIdx="4" presStyleCnt="12" custScaleX="273350" custScaleY="134215" custRadScaleRad="247533" custRadScaleInc="29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7DCF-854A-2F4E-B7D1-1317A50E62AD}" type="pres">
      <dgm:prSet presAssocID="{7B6E622D-2E0D-EA47-8FF2-8DF7BB414EBC}" presName="Name221" presStyleLbl="parChTrans1D2" presStyleIdx="1" presStyleCnt="6"/>
      <dgm:spPr/>
      <dgm:t>
        <a:bodyPr/>
        <a:lstStyle/>
        <a:p>
          <a:endParaRPr lang="fi-FI"/>
        </a:p>
      </dgm:t>
    </dgm:pt>
    <dgm:pt modelId="{B5122A58-62A3-804C-B688-209366953AF1}" type="pres">
      <dgm:prSet presAssocID="{69913B67-05E3-C449-8E63-57F41FF9AA7C}" presName="cycle_3" presStyleCnt="0"/>
      <dgm:spPr/>
    </dgm:pt>
    <dgm:pt modelId="{4D84A8E9-B763-C945-A2EA-7DDD9024AB56}" type="pres">
      <dgm:prSet presAssocID="{838C5158-9508-E940-B193-3CFB1A2556EA}" presName="childCenter3" presStyleLbl="node1" presStyleIdx="5" presStyleCnt="12" custScaleX="222417" custScaleY="104140" custLinFactNeighborX="-4645" custLinFactNeighborY="8063"/>
      <dgm:spPr/>
      <dgm:t>
        <a:bodyPr/>
        <a:lstStyle/>
        <a:p>
          <a:endParaRPr lang="fi-FI"/>
        </a:p>
      </dgm:t>
    </dgm:pt>
    <dgm:pt modelId="{95620622-5099-CB4B-9432-46E8D05EAED6}" type="pres">
      <dgm:prSet presAssocID="{DE208276-FAED-D44D-92BF-486C413AF667}" presName="Name288" presStyleLbl="parChTrans1D2" presStyleIdx="2" presStyleCnt="6"/>
      <dgm:spPr/>
      <dgm:t>
        <a:bodyPr/>
        <a:lstStyle/>
        <a:p>
          <a:endParaRPr lang="fi-FI"/>
        </a:p>
      </dgm:t>
    </dgm:pt>
    <dgm:pt modelId="{DE81AF45-C0C4-6D45-AFB8-F20ADCF573B1}" type="pres">
      <dgm:prSet presAssocID="{69913B67-05E3-C449-8E63-57F41FF9AA7C}" presName="cycle_4" presStyleCnt="0"/>
      <dgm:spPr/>
    </dgm:pt>
    <dgm:pt modelId="{C92B6B7B-7508-0B4A-84F3-F0BFC9987222}" type="pres">
      <dgm:prSet presAssocID="{132DF840-E502-1C47-B0D0-BF25A854A38A}" presName="childCenter4" presStyleLbl="node1" presStyleIdx="6" presStyleCnt="12" custScaleX="227102" custScaleY="104778" custLinFactNeighborX="-32339" custLinFactNeighborY="11424"/>
      <dgm:spPr/>
      <dgm:t>
        <a:bodyPr/>
        <a:lstStyle/>
        <a:p>
          <a:endParaRPr lang="fi-FI"/>
        </a:p>
      </dgm:t>
    </dgm:pt>
    <dgm:pt modelId="{88D803B6-B940-2B47-AC16-FB95660930D9}" type="pres">
      <dgm:prSet presAssocID="{520382A4-D79E-024F-BD58-AD61F6033BB2}" presName="Name342" presStyleLbl="parChTrans1D3" presStyleIdx="2" presStyleCnt="5"/>
      <dgm:spPr/>
      <dgm:t>
        <a:bodyPr/>
        <a:lstStyle/>
        <a:p>
          <a:endParaRPr lang="fi-FI"/>
        </a:p>
      </dgm:t>
    </dgm:pt>
    <dgm:pt modelId="{79ACCEE2-404E-8B40-9D82-95F8FBB0468F}" type="pres">
      <dgm:prSet presAssocID="{567496AD-6941-634F-B2FC-34B2287CA8F5}" presName="text4" presStyleLbl="node1" presStyleIdx="7" presStyleCnt="12" custScaleX="288386" custScaleY="155260" custRadScaleRad="281596" custRadScaleInc="41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5AA8-D366-B443-8FF4-2082D1FA8D69}" type="pres">
      <dgm:prSet presAssocID="{AB28903A-66D8-FF42-B2CC-6D794861AAF5}" presName="Name345" presStyleLbl="parChTrans1D2" presStyleIdx="3" presStyleCnt="6"/>
      <dgm:spPr/>
      <dgm:t>
        <a:bodyPr/>
        <a:lstStyle/>
        <a:p>
          <a:endParaRPr lang="fi-FI"/>
        </a:p>
      </dgm:t>
    </dgm:pt>
    <dgm:pt modelId="{E8F63F66-FEED-A342-B14C-B93F304DD098}" type="pres">
      <dgm:prSet presAssocID="{69913B67-05E3-C449-8E63-57F41FF9AA7C}" presName="cycle_5" presStyleCnt="0"/>
      <dgm:spPr/>
    </dgm:pt>
    <dgm:pt modelId="{28414B4C-BAF3-A449-9741-CF49D3C3C27F}" type="pres">
      <dgm:prSet presAssocID="{6E267229-776C-744F-A51F-0E17547A05A0}" presName="childCenter5" presStyleLbl="node1" presStyleIdx="8" presStyleCnt="12" custScaleX="247183" custScaleY="99172" custLinFactNeighborX="-55240" custLinFactNeighborY="-22509"/>
      <dgm:spPr/>
      <dgm:t>
        <a:bodyPr/>
        <a:lstStyle/>
        <a:p>
          <a:endParaRPr lang="fi-FI"/>
        </a:p>
      </dgm:t>
    </dgm:pt>
    <dgm:pt modelId="{BDBCC676-3388-EF41-AB49-42470D8C4BB7}" type="pres">
      <dgm:prSet presAssocID="{96A2C0DA-1826-0245-9482-ED2F8BB811C9}" presName="Name389" presStyleLbl="parChTrans1D3" presStyleIdx="3" presStyleCnt="5"/>
      <dgm:spPr/>
      <dgm:t>
        <a:bodyPr/>
        <a:lstStyle/>
        <a:p>
          <a:endParaRPr lang="fi-FI"/>
        </a:p>
      </dgm:t>
    </dgm:pt>
    <dgm:pt modelId="{9F3D172C-ABA0-5845-AB32-B0247D53028B}" type="pres">
      <dgm:prSet presAssocID="{7FD99D82-F28C-3D41-8711-6BD889FF5CBB}" presName="text5" presStyleLbl="node1" presStyleIdx="9" presStyleCnt="12" custScaleX="319865" custScaleY="147625" custRadScaleRad="242651" custRadScaleInc="3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B8CD-0F7D-214A-A8CD-734A9D28C874}" type="pres">
      <dgm:prSet presAssocID="{D9C6B53C-CA16-B644-A288-AABB5DF91F50}" presName="Name392" presStyleLbl="parChTrans1D2" presStyleIdx="4" presStyleCnt="6"/>
      <dgm:spPr/>
      <dgm:t>
        <a:bodyPr/>
        <a:lstStyle/>
        <a:p>
          <a:endParaRPr lang="fi-FI"/>
        </a:p>
      </dgm:t>
    </dgm:pt>
    <dgm:pt modelId="{833BA229-0043-4B4C-B04E-6106BFA6D6D1}" type="pres">
      <dgm:prSet presAssocID="{69913B67-05E3-C449-8E63-57F41FF9AA7C}" presName="cycle_6" presStyleCnt="0"/>
      <dgm:spPr/>
    </dgm:pt>
    <dgm:pt modelId="{884A14BE-B1AC-824F-B648-0E45F4A400E1}" type="pres">
      <dgm:prSet presAssocID="{373C96A1-1E91-834F-8FFD-B44F51195BD9}" presName="childCenter6" presStyleLbl="node1" presStyleIdx="10" presStyleCnt="12" custScaleX="213808" custLinFactNeighborX="18448" custLinFactNeighborY="-32068"/>
      <dgm:spPr/>
      <dgm:t>
        <a:bodyPr/>
        <a:lstStyle/>
        <a:p>
          <a:endParaRPr lang="en-US"/>
        </a:p>
      </dgm:t>
    </dgm:pt>
    <dgm:pt modelId="{94FD0E15-3A1C-7245-81B4-1ECDA1918D3E}" type="pres">
      <dgm:prSet presAssocID="{4D8228D2-0D47-E84C-9C18-BE064B869971}" presName="Name426" presStyleLbl="parChTrans1D3" presStyleIdx="4" presStyleCnt="5"/>
      <dgm:spPr/>
      <dgm:t>
        <a:bodyPr/>
        <a:lstStyle/>
        <a:p>
          <a:endParaRPr lang="fi-FI"/>
        </a:p>
      </dgm:t>
    </dgm:pt>
    <dgm:pt modelId="{6B91DB1C-4E3D-C444-9551-3577AEBA176E}" type="pres">
      <dgm:prSet presAssocID="{D13CA61A-B755-A943-B8B5-315DB82FD440}" presName="text6" presStyleLbl="node1" presStyleIdx="11" presStyleCnt="12" custScaleX="324250" custRadScaleRad="151066" custRadScaleInc="2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D3DF-EACB-0B44-A9DB-A4001C65E156}" type="pres">
      <dgm:prSet presAssocID="{76C195EB-8FAC-D943-8EDB-9C637B5110F3}" presName="Name429" presStyleLbl="parChTrans1D2" presStyleIdx="5" presStyleCnt="6"/>
      <dgm:spPr/>
      <dgm:t>
        <a:bodyPr/>
        <a:lstStyle/>
        <a:p>
          <a:endParaRPr lang="fi-FI"/>
        </a:p>
      </dgm:t>
    </dgm:pt>
  </dgm:ptLst>
  <dgm:cxnLst>
    <dgm:cxn modelId="{4830B430-F3D6-FA4D-B1FD-1F3793EC1DCD}" srcId="{6F20D915-9F45-654F-89E5-8BE1F64CF1F6}" destId="{0CF22F3F-52BA-554D-B1C1-FD2CD8DBC7BE}" srcOrd="0" destOrd="0" parTransId="{03C1A483-8AF0-534F-BCC0-D3F1BAF307CD}" sibTransId="{1C67E8D7-AC1F-4941-B3EC-20728FE78625}"/>
    <dgm:cxn modelId="{6876756D-8F97-704A-B72F-44212AAE91A8}" type="presOf" srcId="{520382A4-D79E-024F-BD58-AD61F6033BB2}" destId="{88D803B6-B940-2B47-AC16-FB95660930D9}" srcOrd="0" destOrd="0" presId="urn:microsoft.com/office/officeart/2008/layout/RadialCluster"/>
    <dgm:cxn modelId="{4BDB8AAD-A859-7A4D-A711-2470E87D8D61}" type="presOf" srcId="{CB5CDF26-94BE-684B-9969-554A1EA10111}" destId="{106238D2-3E85-AF44-A5D1-51FAEBEAEE86}" srcOrd="0" destOrd="0" presId="urn:microsoft.com/office/officeart/2008/layout/RadialCluster"/>
    <dgm:cxn modelId="{D222F42E-BCC3-2142-BCC5-49A010BF1A13}" srcId="{69913B67-05E3-C449-8E63-57F41FF9AA7C}" destId="{373C96A1-1E91-834F-8FFD-B44F51195BD9}" srcOrd="5" destOrd="0" parTransId="{76C195EB-8FAC-D943-8EDB-9C637B5110F3}" sibTransId="{4B819C0C-A5BF-7246-89AA-AA62F6C9940F}"/>
    <dgm:cxn modelId="{B2CB486C-5F94-9540-84A4-59FBAFE8497A}" srcId="{C1CA77E8-98FA-DF4D-B7B6-42D82C9C84A6}" destId="{A2B8AF07-F95D-1C4E-94C2-61F1E2F82347}" srcOrd="0" destOrd="0" parTransId="{E7466C47-E93C-7941-81F5-27AAA3DC8DBD}" sibTransId="{33CCA491-E06B-1244-BFDA-5FDA83806023}"/>
    <dgm:cxn modelId="{A0C01EF4-FBCB-7D43-8CCA-0BDB57E4CE6D}" type="presOf" srcId="{7FD99D82-F28C-3D41-8711-6BD889FF5CBB}" destId="{9F3D172C-ABA0-5845-AB32-B0247D53028B}" srcOrd="0" destOrd="0" presId="urn:microsoft.com/office/officeart/2008/layout/RadialCluster"/>
    <dgm:cxn modelId="{1254111E-E544-7149-B688-A568FA9BD754}" srcId="{6E267229-776C-744F-A51F-0E17547A05A0}" destId="{7FD99D82-F28C-3D41-8711-6BD889FF5CBB}" srcOrd="0" destOrd="0" parTransId="{96A2C0DA-1826-0245-9482-ED2F8BB811C9}" sibTransId="{A130F708-DEDB-9942-81DD-D655975EA44A}"/>
    <dgm:cxn modelId="{F6859564-37D3-9E46-B72F-784A3E811188}" type="presOf" srcId="{D9C6B53C-CA16-B644-A288-AABB5DF91F50}" destId="{BC2FB8CD-0F7D-214A-A8CD-734A9D28C874}" srcOrd="0" destOrd="0" presId="urn:microsoft.com/office/officeart/2008/layout/RadialCluster"/>
    <dgm:cxn modelId="{93A104D3-F601-BD4E-9E31-E0B83E44C92E}" type="presOf" srcId="{69913B67-05E3-C449-8E63-57F41FF9AA7C}" destId="{8F9477C6-8E5C-274A-95A0-918E8C2DB148}" srcOrd="0" destOrd="0" presId="urn:microsoft.com/office/officeart/2008/layout/RadialCluster"/>
    <dgm:cxn modelId="{B389322D-3849-AE48-A94F-EDD0549CC95E}" type="presOf" srcId="{6E267229-776C-744F-A51F-0E17547A05A0}" destId="{28414B4C-BAF3-A449-9741-CF49D3C3C27F}" srcOrd="0" destOrd="0" presId="urn:microsoft.com/office/officeart/2008/layout/RadialCluster"/>
    <dgm:cxn modelId="{E928C044-DF24-D648-A86A-17C8A87EC623}" srcId="{69913B67-05E3-C449-8E63-57F41FF9AA7C}" destId="{132DF840-E502-1C47-B0D0-BF25A854A38A}" srcOrd="3" destOrd="0" parTransId="{AB28903A-66D8-FF42-B2CC-6D794861AAF5}" sibTransId="{B7AD3ACE-9F6C-E145-BCC4-83D1A00187FF}"/>
    <dgm:cxn modelId="{F6616CA9-D47C-E64E-8937-8491FEA37D60}" srcId="{CB5CDF26-94BE-684B-9969-554A1EA10111}" destId="{CE134AD2-CE31-6C43-9C23-0C58BC2779C4}" srcOrd="1" destOrd="0" parTransId="{7ACCEB56-E46E-614F-AE29-EDE5E3B28485}" sibTransId="{9CCBDE38-92A6-A244-B795-49E5561F0128}"/>
    <dgm:cxn modelId="{AB3984A2-78D0-CB44-B5F1-20D485D348E0}" type="presOf" srcId="{03C1A483-8AF0-534F-BCC0-D3F1BAF307CD}" destId="{49A80449-2BC3-D842-986D-E18CC6ED586F}" srcOrd="0" destOrd="0" presId="urn:microsoft.com/office/officeart/2008/layout/RadialCluster"/>
    <dgm:cxn modelId="{9AF50EAC-6FC5-544C-BE49-1E3A6C04B7A6}" type="presOf" srcId="{838C5158-9508-E940-B193-3CFB1A2556EA}" destId="{4D84A8E9-B763-C945-A2EA-7DDD9024AB56}" srcOrd="0" destOrd="0" presId="urn:microsoft.com/office/officeart/2008/layout/RadialCluster"/>
    <dgm:cxn modelId="{DFEF2A15-F45F-C540-9647-1CF51B8FEF1A}" type="presOf" srcId="{373C96A1-1E91-834F-8FFD-B44F51195BD9}" destId="{884A14BE-B1AC-824F-B648-0E45F4A400E1}" srcOrd="0" destOrd="0" presId="urn:microsoft.com/office/officeart/2008/layout/RadialCluster"/>
    <dgm:cxn modelId="{F235DB20-798F-CA45-AC31-45F096C0B57A}" type="presOf" srcId="{D13CA61A-B755-A943-B8B5-315DB82FD440}" destId="{6B91DB1C-4E3D-C444-9551-3577AEBA176E}" srcOrd="0" destOrd="0" presId="urn:microsoft.com/office/officeart/2008/layout/RadialCluster"/>
    <dgm:cxn modelId="{6224B7D0-5A30-3B4E-AC4B-BC9E5FCDB2B0}" srcId="{69913B67-05E3-C449-8E63-57F41FF9AA7C}" destId="{6E267229-776C-744F-A51F-0E17547A05A0}" srcOrd="4" destOrd="0" parTransId="{D9C6B53C-CA16-B644-A288-AABB5DF91F50}" sibTransId="{02DECB42-8807-6348-B2AD-30D4B4F4C49B}"/>
    <dgm:cxn modelId="{7115B486-902B-F947-90FE-B28979CC126B}" type="presOf" srcId="{AB28903A-66D8-FF42-B2CC-6D794861AAF5}" destId="{79E15AA8-D366-B443-8FF4-2082D1FA8D69}" srcOrd="0" destOrd="0" presId="urn:microsoft.com/office/officeart/2008/layout/RadialCluster"/>
    <dgm:cxn modelId="{0C308074-5947-CC46-B71A-25820EC8A046}" srcId="{69913B67-05E3-C449-8E63-57F41FF9AA7C}" destId="{6F20D915-9F45-654F-89E5-8BE1F64CF1F6}" srcOrd="0" destOrd="0" parTransId="{43859295-BD3A-814E-A2F1-A876777D0CE4}" sibTransId="{19331269-C7E2-7641-AA94-6F5C97BD9655}"/>
    <dgm:cxn modelId="{FA876968-1B1F-A844-9F10-C93939DA18E6}" type="presOf" srcId="{76C195EB-8FAC-D943-8EDB-9C637B5110F3}" destId="{7019D3DF-EACB-0B44-A9DB-A4001C65E156}" srcOrd="0" destOrd="0" presId="urn:microsoft.com/office/officeart/2008/layout/RadialCluster"/>
    <dgm:cxn modelId="{5169A9D6-D3CC-DD4B-9DFC-53446664018C}" type="presOf" srcId="{6F20D915-9F45-654F-89E5-8BE1F64CF1F6}" destId="{75581A2A-801F-1641-9493-115BDDFC8389}" srcOrd="0" destOrd="0" presId="urn:microsoft.com/office/officeart/2008/layout/RadialCluster"/>
    <dgm:cxn modelId="{7DE21D0D-41E7-D94C-8B25-E23DFC9B767E}" type="presOf" srcId="{7B6E622D-2E0D-EA47-8FF2-8DF7BB414EBC}" destId="{7A6B7DCF-854A-2F4E-B7D1-1317A50E62AD}" srcOrd="0" destOrd="0" presId="urn:microsoft.com/office/officeart/2008/layout/RadialCluster"/>
    <dgm:cxn modelId="{11C8AC70-3136-5540-9AD7-7E32BDD934B6}" type="presOf" srcId="{A2B8AF07-F95D-1C4E-94C2-61F1E2F82347}" destId="{D19E186C-5FDB-564F-8C56-BA0D5B0B3B46}" srcOrd="0" destOrd="0" presId="urn:microsoft.com/office/officeart/2008/layout/RadialCluster"/>
    <dgm:cxn modelId="{E45B4CD6-F0CA-3B41-B873-EDD1103DCD40}" type="presOf" srcId="{567496AD-6941-634F-B2FC-34B2287CA8F5}" destId="{79ACCEE2-404E-8B40-9D82-95F8FBB0468F}" srcOrd="0" destOrd="0" presId="urn:microsoft.com/office/officeart/2008/layout/RadialCluster"/>
    <dgm:cxn modelId="{E6AFDCC5-7900-9143-93BE-4C6A041C991E}" srcId="{132DF840-E502-1C47-B0D0-BF25A854A38A}" destId="{567496AD-6941-634F-B2FC-34B2287CA8F5}" srcOrd="0" destOrd="0" parTransId="{520382A4-D79E-024F-BD58-AD61F6033BB2}" sibTransId="{D586A94F-10E1-0545-9AB0-2D451EFE6001}"/>
    <dgm:cxn modelId="{1FEC09C7-00AD-924D-AF33-498D7E1C36A8}" srcId="{69913B67-05E3-C449-8E63-57F41FF9AA7C}" destId="{838C5158-9508-E940-B193-3CFB1A2556EA}" srcOrd="2" destOrd="0" parTransId="{DE208276-FAED-D44D-92BF-486C413AF667}" sibTransId="{17952545-1A1E-C643-BB82-4785FB5F07E9}"/>
    <dgm:cxn modelId="{3E3C5846-6BA7-3C43-8445-CDDD969A7107}" type="presOf" srcId="{DE208276-FAED-D44D-92BF-486C413AF667}" destId="{95620622-5099-CB4B-9432-46E8D05EAED6}" srcOrd="0" destOrd="0" presId="urn:microsoft.com/office/officeart/2008/layout/RadialCluster"/>
    <dgm:cxn modelId="{6B792463-6469-184D-8170-F575512FDB1E}" type="presOf" srcId="{E7466C47-E93C-7941-81F5-27AAA3DC8DBD}" destId="{7BA27ABD-6909-6746-BE04-1D59C1A35699}" srcOrd="0" destOrd="0" presId="urn:microsoft.com/office/officeart/2008/layout/RadialCluster"/>
    <dgm:cxn modelId="{5920C025-A8D5-EE4D-AD50-DF555EB2C815}" srcId="{373C96A1-1E91-834F-8FFD-B44F51195BD9}" destId="{D13CA61A-B755-A943-B8B5-315DB82FD440}" srcOrd="0" destOrd="0" parTransId="{4D8228D2-0D47-E84C-9C18-BE064B869971}" sibTransId="{7DC5AE88-8FA7-EE4A-B767-89F1620E8573}"/>
    <dgm:cxn modelId="{08C86B2E-8D2B-F445-A222-01F5EF40E45B}" type="presOf" srcId="{132DF840-E502-1C47-B0D0-BF25A854A38A}" destId="{C92B6B7B-7508-0B4A-84F3-F0BFC9987222}" srcOrd="0" destOrd="0" presId="urn:microsoft.com/office/officeart/2008/layout/RadialCluster"/>
    <dgm:cxn modelId="{D6B1F40F-C114-EF46-874D-AFC575283FB0}" type="presOf" srcId="{C1CA77E8-98FA-DF4D-B7B6-42D82C9C84A6}" destId="{EA03DF3D-AF3F-1B47-97AE-24D2D562E0DD}" srcOrd="0" destOrd="0" presId="urn:microsoft.com/office/officeart/2008/layout/RadialCluster"/>
    <dgm:cxn modelId="{64E1F01C-3F43-8F47-974E-F8F37E3E4616}" srcId="{CB5CDF26-94BE-684B-9969-554A1EA10111}" destId="{69913B67-05E3-C449-8E63-57F41FF9AA7C}" srcOrd="0" destOrd="0" parTransId="{74A6446A-AB8A-1240-8DD4-316623AA33DE}" sibTransId="{BD11BC7E-BFA3-0142-BA26-D439E6D0C092}"/>
    <dgm:cxn modelId="{CFC5CCD7-DC52-C54E-8F9D-CCDFBFE97519}" type="presOf" srcId="{96A2C0DA-1826-0245-9482-ED2F8BB811C9}" destId="{BDBCC676-3388-EF41-AB49-42470D8C4BB7}" srcOrd="0" destOrd="0" presId="urn:microsoft.com/office/officeart/2008/layout/RadialCluster"/>
    <dgm:cxn modelId="{A067616E-3D0F-EB49-84F1-F8F96691028F}" type="presOf" srcId="{0CF22F3F-52BA-554D-B1C1-FD2CD8DBC7BE}" destId="{068112E2-BF8A-7741-88A9-09E7DCBD0C3E}" srcOrd="0" destOrd="0" presId="urn:microsoft.com/office/officeart/2008/layout/RadialCluster"/>
    <dgm:cxn modelId="{0B60EB3A-2434-8749-A0B3-50DF25ED6BD9}" type="presOf" srcId="{4D8228D2-0D47-E84C-9C18-BE064B869971}" destId="{94FD0E15-3A1C-7245-81B4-1ECDA1918D3E}" srcOrd="0" destOrd="0" presId="urn:microsoft.com/office/officeart/2008/layout/RadialCluster"/>
    <dgm:cxn modelId="{BBB76107-AAA6-4E4E-869B-9B0C472308DF}" type="presOf" srcId="{43859295-BD3A-814E-A2F1-A876777D0CE4}" destId="{D2F3669E-5232-6E4B-AA6E-89A94D97C8EB}" srcOrd="0" destOrd="0" presId="urn:microsoft.com/office/officeart/2008/layout/RadialCluster"/>
    <dgm:cxn modelId="{717C570C-B3D4-7046-839E-F513C9AE4B8F}" srcId="{69913B67-05E3-C449-8E63-57F41FF9AA7C}" destId="{C1CA77E8-98FA-DF4D-B7B6-42D82C9C84A6}" srcOrd="1" destOrd="0" parTransId="{7B6E622D-2E0D-EA47-8FF2-8DF7BB414EBC}" sibTransId="{7EADB568-5745-0F45-B369-75FB6F223C2C}"/>
    <dgm:cxn modelId="{8FBD552D-910D-0344-A604-40F46F5E4BF7}" type="presParOf" srcId="{106238D2-3E85-AF44-A5D1-51FAEBEAEE86}" destId="{8F9477C6-8E5C-274A-95A0-918E8C2DB148}" srcOrd="0" destOrd="0" presId="urn:microsoft.com/office/officeart/2008/layout/RadialCluster"/>
    <dgm:cxn modelId="{E2D53545-87B1-2B44-9323-2EADBE1E93D5}" type="presParOf" srcId="{106238D2-3E85-AF44-A5D1-51FAEBEAEE86}" destId="{0CABF191-D67D-EE44-BA2D-32DBC6ADF7D4}" srcOrd="1" destOrd="0" presId="urn:microsoft.com/office/officeart/2008/layout/RadialCluster"/>
    <dgm:cxn modelId="{2DEF515C-A32B-7844-B1C9-D95511542D9E}" type="presParOf" srcId="{0CABF191-D67D-EE44-BA2D-32DBC6ADF7D4}" destId="{75581A2A-801F-1641-9493-115BDDFC8389}" srcOrd="0" destOrd="0" presId="urn:microsoft.com/office/officeart/2008/layout/RadialCluster"/>
    <dgm:cxn modelId="{34E17293-4392-904D-A1E0-D9CF41732FAC}" type="presParOf" srcId="{0CABF191-D67D-EE44-BA2D-32DBC6ADF7D4}" destId="{49A80449-2BC3-D842-986D-E18CC6ED586F}" srcOrd="1" destOrd="0" presId="urn:microsoft.com/office/officeart/2008/layout/RadialCluster"/>
    <dgm:cxn modelId="{F8F1C1F4-C840-BD47-AE81-E9E8EED21E2F}" type="presParOf" srcId="{0CABF191-D67D-EE44-BA2D-32DBC6ADF7D4}" destId="{068112E2-BF8A-7741-88A9-09E7DCBD0C3E}" srcOrd="2" destOrd="0" presId="urn:microsoft.com/office/officeart/2008/layout/RadialCluster"/>
    <dgm:cxn modelId="{554826FC-B194-8249-A2E2-7762674AD959}" type="presParOf" srcId="{106238D2-3E85-AF44-A5D1-51FAEBEAEE86}" destId="{D2F3669E-5232-6E4B-AA6E-89A94D97C8EB}" srcOrd="2" destOrd="0" presId="urn:microsoft.com/office/officeart/2008/layout/RadialCluster"/>
    <dgm:cxn modelId="{42EBDB7D-4126-CF4B-A866-EF6346552680}" type="presParOf" srcId="{106238D2-3E85-AF44-A5D1-51FAEBEAEE86}" destId="{F5B79055-9ADD-A546-8BD1-1687205C89AD}" srcOrd="3" destOrd="0" presId="urn:microsoft.com/office/officeart/2008/layout/RadialCluster"/>
    <dgm:cxn modelId="{D7725F1E-A7F1-4C44-B517-E26EF2A73179}" type="presParOf" srcId="{F5B79055-9ADD-A546-8BD1-1687205C89AD}" destId="{EA03DF3D-AF3F-1B47-97AE-24D2D562E0DD}" srcOrd="0" destOrd="0" presId="urn:microsoft.com/office/officeart/2008/layout/RadialCluster"/>
    <dgm:cxn modelId="{556CA06B-0785-4A4E-8490-1B8064E19519}" type="presParOf" srcId="{F5B79055-9ADD-A546-8BD1-1687205C89AD}" destId="{7BA27ABD-6909-6746-BE04-1D59C1A35699}" srcOrd="1" destOrd="0" presId="urn:microsoft.com/office/officeart/2008/layout/RadialCluster"/>
    <dgm:cxn modelId="{CAF000CE-2891-CF45-9B86-B2E590AA2993}" type="presParOf" srcId="{F5B79055-9ADD-A546-8BD1-1687205C89AD}" destId="{D19E186C-5FDB-564F-8C56-BA0D5B0B3B46}" srcOrd="2" destOrd="0" presId="urn:microsoft.com/office/officeart/2008/layout/RadialCluster"/>
    <dgm:cxn modelId="{9E1F1503-FD8F-6048-9B3D-B1C281CD585B}" type="presParOf" srcId="{106238D2-3E85-AF44-A5D1-51FAEBEAEE86}" destId="{7A6B7DCF-854A-2F4E-B7D1-1317A50E62AD}" srcOrd="4" destOrd="0" presId="urn:microsoft.com/office/officeart/2008/layout/RadialCluster"/>
    <dgm:cxn modelId="{AD7E1241-CDA3-A34F-9E2F-A7B541BCC706}" type="presParOf" srcId="{106238D2-3E85-AF44-A5D1-51FAEBEAEE86}" destId="{B5122A58-62A3-804C-B688-209366953AF1}" srcOrd="5" destOrd="0" presId="urn:microsoft.com/office/officeart/2008/layout/RadialCluster"/>
    <dgm:cxn modelId="{E776619C-8155-0A4F-8D5D-60EF8C4E57EE}" type="presParOf" srcId="{B5122A58-62A3-804C-B688-209366953AF1}" destId="{4D84A8E9-B763-C945-A2EA-7DDD9024AB56}" srcOrd="0" destOrd="0" presId="urn:microsoft.com/office/officeart/2008/layout/RadialCluster"/>
    <dgm:cxn modelId="{6A3F6B99-79A9-DD46-A41D-9E18C566956F}" type="presParOf" srcId="{106238D2-3E85-AF44-A5D1-51FAEBEAEE86}" destId="{95620622-5099-CB4B-9432-46E8D05EAED6}" srcOrd="6" destOrd="0" presId="urn:microsoft.com/office/officeart/2008/layout/RadialCluster"/>
    <dgm:cxn modelId="{8DB030B9-4F79-FA44-A0CA-4AF6ACA3D9D3}" type="presParOf" srcId="{106238D2-3E85-AF44-A5D1-51FAEBEAEE86}" destId="{DE81AF45-C0C4-6D45-AFB8-F20ADCF573B1}" srcOrd="7" destOrd="0" presId="urn:microsoft.com/office/officeart/2008/layout/RadialCluster"/>
    <dgm:cxn modelId="{EE5C0DB4-861F-E54B-8FCF-F8B8829198CE}" type="presParOf" srcId="{DE81AF45-C0C4-6D45-AFB8-F20ADCF573B1}" destId="{C92B6B7B-7508-0B4A-84F3-F0BFC9987222}" srcOrd="0" destOrd="0" presId="urn:microsoft.com/office/officeart/2008/layout/RadialCluster"/>
    <dgm:cxn modelId="{F842F2AB-3C64-1B49-A73D-2456AE28244D}" type="presParOf" srcId="{DE81AF45-C0C4-6D45-AFB8-F20ADCF573B1}" destId="{88D803B6-B940-2B47-AC16-FB95660930D9}" srcOrd="1" destOrd="0" presId="urn:microsoft.com/office/officeart/2008/layout/RadialCluster"/>
    <dgm:cxn modelId="{7BD81C9B-FE90-964D-BC47-C0A0CBAF2077}" type="presParOf" srcId="{DE81AF45-C0C4-6D45-AFB8-F20ADCF573B1}" destId="{79ACCEE2-404E-8B40-9D82-95F8FBB0468F}" srcOrd="2" destOrd="0" presId="urn:microsoft.com/office/officeart/2008/layout/RadialCluster"/>
    <dgm:cxn modelId="{F95C683C-4B23-7C42-A508-A5B6179F687A}" type="presParOf" srcId="{106238D2-3E85-AF44-A5D1-51FAEBEAEE86}" destId="{79E15AA8-D366-B443-8FF4-2082D1FA8D69}" srcOrd="8" destOrd="0" presId="urn:microsoft.com/office/officeart/2008/layout/RadialCluster"/>
    <dgm:cxn modelId="{97510D40-DC74-5447-82BA-8D1F166858F3}" type="presParOf" srcId="{106238D2-3E85-AF44-A5D1-51FAEBEAEE86}" destId="{E8F63F66-FEED-A342-B14C-B93F304DD098}" srcOrd="9" destOrd="0" presId="urn:microsoft.com/office/officeart/2008/layout/RadialCluster"/>
    <dgm:cxn modelId="{0F86F583-8D5F-4C44-9B3A-BAA733EEFF23}" type="presParOf" srcId="{E8F63F66-FEED-A342-B14C-B93F304DD098}" destId="{28414B4C-BAF3-A449-9741-CF49D3C3C27F}" srcOrd="0" destOrd="0" presId="urn:microsoft.com/office/officeart/2008/layout/RadialCluster"/>
    <dgm:cxn modelId="{B1ECCF76-BDF1-664A-8044-EA80E27848A6}" type="presParOf" srcId="{E8F63F66-FEED-A342-B14C-B93F304DD098}" destId="{BDBCC676-3388-EF41-AB49-42470D8C4BB7}" srcOrd="1" destOrd="0" presId="urn:microsoft.com/office/officeart/2008/layout/RadialCluster"/>
    <dgm:cxn modelId="{CD22FA67-EDC2-B64B-BC68-006B90173520}" type="presParOf" srcId="{E8F63F66-FEED-A342-B14C-B93F304DD098}" destId="{9F3D172C-ABA0-5845-AB32-B0247D53028B}" srcOrd="2" destOrd="0" presId="urn:microsoft.com/office/officeart/2008/layout/RadialCluster"/>
    <dgm:cxn modelId="{C1BE1DB9-D60E-F94B-A4EF-9566254E5F2C}" type="presParOf" srcId="{106238D2-3E85-AF44-A5D1-51FAEBEAEE86}" destId="{BC2FB8CD-0F7D-214A-A8CD-734A9D28C874}" srcOrd="10" destOrd="0" presId="urn:microsoft.com/office/officeart/2008/layout/RadialCluster"/>
    <dgm:cxn modelId="{C7113254-7409-554E-87F7-AE9C922BF57C}" type="presParOf" srcId="{106238D2-3E85-AF44-A5D1-51FAEBEAEE86}" destId="{833BA229-0043-4B4C-B04E-6106BFA6D6D1}" srcOrd="11" destOrd="0" presId="urn:microsoft.com/office/officeart/2008/layout/RadialCluster"/>
    <dgm:cxn modelId="{B3B0C44D-083A-F342-9CD2-FAFDF97B2B36}" type="presParOf" srcId="{833BA229-0043-4B4C-B04E-6106BFA6D6D1}" destId="{884A14BE-B1AC-824F-B648-0E45F4A400E1}" srcOrd="0" destOrd="0" presId="urn:microsoft.com/office/officeart/2008/layout/RadialCluster"/>
    <dgm:cxn modelId="{9CCA870D-6B4D-814C-A88C-C7A95C3B248C}" type="presParOf" srcId="{833BA229-0043-4B4C-B04E-6106BFA6D6D1}" destId="{94FD0E15-3A1C-7245-81B4-1ECDA1918D3E}" srcOrd="1" destOrd="0" presId="urn:microsoft.com/office/officeart/2008/layout/RadialCluster"/>
    <dgm:cxn modelId="{65B812E8-AEBE-A24E-9860-5C011248D7D8}" type="presParOf" srcId="{833BA229-0043-4B4C-B04E-6106BFA6D6D1}" destId="{6B91DB1C-4E3D-C444-9551-3577AEBA176E}" srcOrd="2" destOrd="0" presId="urn:microsoft.com/office/officeart/2008/layout/RadialCluster"/>
    <dgm:cxn modelId="{46909861-7BEC-2049-B530-61D4A075037C}" type="presParOf" srcId="{106238D2-3E85-AF44-A5D1-51FAEBEAEE86}" destId="{7019D3DF-EACB-0B44-A9DB-A4001C65E15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7F77-2441-A24F-8B0B-4FA3271D8673}">
      <dsp:nvSpPr>
        <dsp:cNvPr id="0" name=""/>
        <dsp:cNvSpPr/>
      </dsp:nvSpPr>
      <dsp:spPr>
        <a:xfrm>
          <a:off x="916073" y="1685702"/>
          <a:ext cx="3945151" cy="2337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/>
            <a:t>Ihmisen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keskeiset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biologiset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stressijärjestelmät</a:t>
          </a:r>
          <a:endParaRPr lang="en-US" sz="2800" b="0" kern="1200" dirty="0"/>
        </a:p>
      </dsp:txBody>
      <dsp:txXfrm>
        <a:off x="1030202" y="1799831"/>
        <a:ext cx="3716893" cy="2109687"/>
      </dsp:txXfrm>
    </dsp:sp>
    <dsp:sp modelId="{AC5BB871-26EA-4847-9E57-101DA238560E}">
      <dsp:nvSpPr>
        <dsp:cNvPr id="0" name=""/>
        <dsp:cNvSpPr/>
      </dsp:nvSpPr>
      <dsp:spPr>
        <a:xfrm rot="20255472">
          <a:off x="4810796" y="1786704"/>
          <a:ext cx="1335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5633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2938C-4C6F-D84D-A3AB-2242C54A7837}">
      <dsp:nvSpPr>
        <dsp:cNvPr id="0" name=""/>
        <dsp:cNvSpPr/>
      </dsp:nvSpPr>
      <dsp:spPr>
        <a:xfrm>
          <a:off x="6096001" y="53026"/>
          <a:ext cx="3529420" cy="1502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1. </a:t>
          </a:r>
          <a:r>
            <a:rPr lang="en-US" sz="2200" b="0" kern="1200" dirty="0" err="1" smtClean="0"/>
            <a:t>sympaattinen</a:t>
          </a:r>
          <a:r>
            <a:rPr lang="en-US" sz="2200" b="0" kern="1200" dirty="0" smtClean="0"/>
            <a:t> </a:t>
          </a:r>
          <a:r>
            <a:rPr lang="en-US" sz="2200" b="0" kern="1200" dirty="0" err="1" smtClean="0"/>
            <a:t>hermosto</a:t>
          </a:r>
          <a:r>
            <a:rPr lang="en-US" sz="2200" b="0" kern="1200" dirty="0" smtClean="0"/>
            <a:t> </a:t>
          </a:r>
          <a:endParaRPr lang="en-US" sz="2200" b="0" kern="1200" dirty="0"/>
        </a:p>
      </dsp:txBody>
      <dsp:txXfrm>
        <a:off x="6169364" y="126389"/>
        <a:ext cx="3382694" cy="1356113"/>
      </dsp:txXfrm>
    </dsp:sp>
    <dsp:sp modelId="{0A1C07AC-E304-7147-8AA6-36EA9EDB2853}">
      <dsp:nvSpPr>
        <dsp:cNvPr id="0" name=""/>
        <dsp:cNvSpPr/>
      </dsp:nvSpPr>
      <dsp:spPr>
        <a:xfrm rot="21280851">
          <a:off x="4858594" y="2614395"/>
          <a:ext cx="1221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20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8915-2C48-5546-9E25-B3AC7BA7ABE0}">
      <dsp:nvSpPr>
        <dsp:cNvPr id="0" name=""/>
        <dsp:cNvSpPr/>
      </dsp:nvSpPr>
      <dsp:spPr>
        <a:xfrm>
          <a:off x="6077585" y="1698019"/>
          <a:ext cx="3519958" cy="1391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2.lisämunuaisytimen </a:t>
          </a:r>
          <a:r>
            <a:rPr lang="en-US" sz="2200" b="0" kern="1200" dirty="0" err="1" smtClean="0"/>
            <a:t>hormonaalinen</a:t>
          </a:r>
          <a:r>
            <a:rPr lang="en-US" sz="2200" b="0" kern="1200" dirty="0" smtClean="0"/>
            <a:t> </a:t>
          </a:r>
          <a:r>
            <a:rPr lang="en-US" sz="2200" b="0" kern="1200" dirty="0" err="1" smtClean="0"/>
            <a:t>järjestelma</a:t>
          </a:r>
          <a:r>
            <a:rPr lang="en-US" sz="2200" b="0" kern="1200" dirty="0" smtClean="0"/>
            <a:t>̈ </a:t>
          </a:r>
          <a:endParaRPr lang="en-US" sz="2200" b="0" kern="1200" dirty="0"/>
        </a:p>
      </dsp:txBody>
      <dsp:txXfrm>
        <a:off x="6145526" y="1765960"/>
        <a:ext cx="3384076" cy="1255898"/>
      </dsp:txXfrm>
    </dsp:sp>
    <dsp:sp modelId="{0EEA882F-5936-FE48-9EDC-F5C36DB1C03D}">
      <dsp:nvSpPr>
        <dsp:cNvPr id="0" name=""/>
        <dsp:cNvSpPr/>
      </dsp:nvSpPr>
      <dsp:spPr>
        <a:xfrm rot="1015236">
          <a:off x="4834390" y="3635172"/>
          <a:ext cx="1239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972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F6773-DAC6-2246-B7B5-5621ECEC4E15}">
      <dsp:nvSpPr>
        <dsp:cNvPr id="0" name=""/>
        <dsp:cNvSpPr/>
      </dsp:nvSpPr>
      <dsp:spPr>
        <a:xfrm>
          <a:off x="6047282" y="3229566"/>
          <a:ext cx="3616076" cy="2272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3.HPA-akseli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= </a:t>
          </a:r>
          <a:r>
            <a:rPr lang="en-US" sz="2200" b="0" kern="1200" dirty="0" err="1" smtClean="0"/>
            <a:t>hypotalamus-aivolisäke-lisämunuaiskuorijärjestelma</a:t>
          </a:r>
          <a:r>
            <a:rPr lang="en-US" sz="2200" b="0" kern="1200" dirty="0" smtClean="0"/>
            <a:t>̈ </a:t>
          </a:r>
        </a:p>
      </dsp:txBody>
      <dsp:txXfrm>
        <a:off x="6158197" y="3340481"/>
        <a:ext cx="3394246" cy="205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9D3DF-EACB-0B44-A9DB-A4001C65E156}">
      <dsp:nvSpPr>
        <dsp:cNvPr id="0" name=""/>
        <dsp:cNvSpPr/>
      </dsp:nvSpPr>
      <dsp:spPr>
        <a:xfrm rot="14718481">
          <a:off x="5191505" y="2155621"/>
          <a:ext cx="357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24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FB8CD-0F7D-214A-A8CD-734A9D28C874}">
      <dsp:nvSpPr>
        <dsp:cNvPr id="0" name=""/>
        <dsp:cNvSpPr/>
      </dsp:nvSpPr>
      <dsp:spPr>
        <a:xfrm rot="10871577">
          <a:off x="3940772" y="3155902"/>
          <a:ext cx="580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29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15AA8-D366-B443-8FF4-2082D1FA8D69}">
      <dsp:nvSpPr>
        <dsp:cNvPr id="0" name=""/>
        <dsp:cNvSpPr/>
      </dsp:nvSpPr>
      <dsp:spPr>
        <a:xfrm rot="6934053">
          <a:off x="5129480" y="4249555"/>
          <a:ext cx="417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73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20622-5099-CB4B-9432-46E8D05EAED6}">
      <dsp:nvSpPr>
        <dsp:cNvPr id="0" name=""/>
        <dsp:cNvSpPr/>
      </dsp:nvSpPr>
      <dsp:spPr>
        <a:xfrm rot="2684749">
          <a:off x="6638257" y="4271575"/>
          <a:ext cx="597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86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7DCF-854A-2F4E-B7D1-1317A50E62AD}">
      <dsp:nvSpPr>
        <dsp:cNvPr id="0" name=""/>
        <dsp:cNvSpPr/>
      </dsp:nvSpPr>
      <dsp:spPr>
        <a:xfrm rot="21256924">
          <a:off x="7168671" y="3030589"/>
          <a:ext cx="528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24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3669E-5232-6E4B-AA6E-89A94D97C8EB}">
      <dsp:nvSpPr>
        <dsp:cNvPr id="0" name=""/>
        <dsp:cNvSpPr/>
      </dsp:nvSpPr>
      <dsp:spPr>
        <a:xfrm rot="18535479">
          <a:off x="6470815" y="2153398"/>
          <a:ext cx="422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92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77C6-8E5C-274A-95A0-918E8C2DB148}">
      <dsp:nvSpPr>
        <dsp:cNvPr id="0" name=""/>
        <dsp:cNvSpPr/>
      </dsp:nvSpPr>
      <dsp:spPr>
        <a:xfrm>
          <a:off x="4521000" y="2317910"/>
          <a:ext cx="2648984" cy="1743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Stressistä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palautumisen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keinoja</a:t>
          </a:r>
          <a:endParaRPr lang="en-US" sz="3100" kern="1200" dirty="0"/>
        </a:p>
      </dsp:txBody>
      <dsp:txXfrm>
        <a:off x="4606097" y="2403007"/>
        <a:ext cx="2478790" cy="1573035"/>
      </dsp:txXfrm>
    </dsp:sp>
    <dsp:sp modelId="{75581A2A-801F-1641-9493-115BDDFC8389}">
      <dsp:nvSpPr>
        <dsp:cNvPr id="0" name=""/>
        <dsp:cNvSpPr/>
      </dsp:nvSpPr>
      <dsp:spPr>
        <a:xfrm>
          <a:off x="6244320" y="1129597"/>
          <a:ext cx="1835605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rentoutuminen</a:t>
          </a:r>
          <a:endParaRPr lang="en-US" sz="2000" b="1" kern="1200" dirty="0"/>
        </a:p>
      </dsp:txBody>
      <dsp:txXfrm>
        <a:off x="6286267" y="1171544"/>
        <a:ext cx="1751711" cy="775395"/>
      </dsp:txXfrm>
    </dsp:sp>
    <dsp:sp modelId="{49A80449-2BC3-D842-986D-E18CC6ED586F}">
      <dsp:nvSpPr>
        <dsp:cNvPr id="0" name=""/>
        <dsp:cNvSpPr/>
      </dsp:nvSpPr>
      <dsp:spPr>
        <a:xfrm rot="20642648">
          <a:off x="8069017" y="1218993"/>
          <a:ext cx="566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307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112E2-BF8A-7741-88A9-09E7DCBD0C3E}">
      <dsp:nvSpPr>
        <dsp:cNvPr id="0" name=""/>
        <dsp:cNvSpPr/>
      </dsp:nvSpPr>
      <dsp:spPr>
        <a:xfrm>
          <a:off x="8624415" y="108484"/>
          <a:ext cx="2883372" cy="1240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 vaimentaa HPA-akselin toimintaa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 lisää </a:t>
          </a:r>
          <a:r>
            <a:rPr lang="fi-FI" sz="1600" kern="1200" dirty="0" err="1" smtClean="0"/>
            <a:t>oksitosiinin</a:t>
          </a:r>
          <a:r>
            <a:rPr lang="fi-FI" sz="1600" kern="1200" dirty="0" smtClean="0"/>
            <a:t>, serotoniinin ja dopamiinin määrää</a:t>
          </a:r>
        </a:p>
      </dsp:txBody>
      <dsp:txXfrm>
        <a:off x="8684993" y="169062"/>
        <a:ext cx="2762216" cy="1119795"/>
      </dsp:txXfrm>
    </dsp:sp>
    <dsp:sp modelId="{EA03DF3D-AF3F-1B47-97AE-24D2D562E0DD}">
      <dsp:nvSpPr>
        <dsp:cNvPr id="0" name=""/>
        <dsp:cNvSpPr/>
      </dsp:nvSpPr>
      <dsp:spPr>
        <a:xfrm>
          <a:off x="7695604" y="2538294"/>
          <a:ext cx="1790922" cy="752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liikunta</a:t>
          </a:r>
          <a:endParaRPr lang="en-US" sz="2000" b="1" kern="1200" dirty="0"/>
        </a:p>
      </dsp:txBody>
      <dsp:txXfrm>
        <a:off x="7732345" y="2575035"/>
        <a:ext cx="1717440" cy="679152"/>
      </dsp:txXfrm>
    </dsp:sp>
    <dsp:sp modelId="{7BA27ABD-6909-6746-BE04-1D59C1A35699}">
      <dsp:nvSpPr>
        <dsp:cNvPr id="0" name=""/>
        <dsp:cNvSpPr/>
      </dsp:nvSpPr>
      <dsp:spPr>
        <a:xfrm rot="1977220">
          <a:off x="9145470" y="3379173"/>
          <a:ext cx="324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45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E186C-5FDB-564F-8C56-BA0D5B0B3B46}">
      <dsp:nvSpPr>
        <dsp:cNvPr id="0" name=""/>
        <dsp:cNvSpPr/>
      </dsp:nvSpPr>
      <dsp:spPr>
        <a:xfrm>
          <a:off x="9158919" y="3467417"/>
          <a:ext cx="2348868" cy="115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helpottaa usein stressistä palautumista ja nukahtamista, parantaa unen laatua </a:t>
          </a:r>
        </a:p>
      </dsp:txBody>
      <dsp:txXfrm>
        <a:off x="9215218" y="3523716"/>
        <a:ext cx="2236270" cy="1040697"/>
      </dsp:txXfrm>
    </dsp:sp>
    <dsp:sp modelId="{4D84A8E9-B763-C945-A2EA-7DDD9024AB56}">
      <dsp:nvSpPr>
        <dsp:cNvPr id="0" name=""/>
        <dsp:cNvSpPr/>
      </dsp:nvSpPr>
      <dsp:spPr>
        <a:xfrm>
          <a:off x="6645315" y="4482010"/>
          <a:ext cx="1911206" cy="894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riittävät yöunet</a:t>
          </a:r>
        </a:p>
      </dsp:txBody>
      <dsp:txXfrm>
        <a:off x="6688999" y="4525694"/>
        <a:ext cx="1823838" cy="807496"/>
      </dsp:txXfrm>
    </dsp:sp>
    <dsp:sp modelId="{C92B6B7B-7508-0B4A-84F3-F0BFC9987222}">
      <dsp:nvSpPr>
        <dsp:cNvPr id="0" name=""/>
        <dsp:cNvSpPr/>
      </dsp:nvSpPr>
      <dsp:spPr>
        <a:xfrm>
          <a:off x="4057101" y="4437971"/>
          <a:ext cx="1951463" cy="9003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itsemyötätunto</a:t>
          </a:r>
          <a:endParaRPr lang="en-US" sz="2000" b="1" kern="1200" dirty="0"/>
        </a:p>
      </dsp:txBody>
      <dsp:txXfrm>
        <a:off x="4101052" y="4481922"/>
        <a:ext cx="1863561" cy="812444"/>
      </dsp:txXfrm>
    </dsp:sp>
    <dsp:sp modelId="{88D803B6-B940-2B47-AC16-FB95660930D9}">
      <dsp:nvSpPr>
        <dsp:cNvPr id="0" name=""/>
        <dsp:cNvSpPr/>
      </dsp:nvSpPr>
      <dsp:spPr>
        <a:xfrm rot="9949464">
          <a:off x="3668373" y="5182935"/>
          <a:ext cx="394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737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CCEE2-404E-8B40-9D82-95F8FBB0468F}">
      <dsp:nvSpPr>
        <dsp:cNvPr id="0" name=""/>
        <dsp:cNvSpPr/>
      </dsp:nvSpPr>
      <dsp:spPr>
        <a:xfrm>
          <a:off x="1196312" y="4877166"/>
          <a:ext cx="2478070" cy="1334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kyky huomata </a:t>
          </a:r>
          <a:r>
            <a:rPr lang="fi-FI" sz="1600" kern="1200" dirty="0" err="1" smtClean="0"/>
            <a:t>kärsimys</a:t>
          </a:r>
          <a:r>
            <a:rPr lang="fi-FI" sz="1600" kern="1200" dirty="0" smtClean="0"/>
            <a:t> </a:t>
          </a:r>
          <a:r>
            <a:rPr lang="fi-FI" sz="1600" kern="1200" dirty="0" err="1" smtClean="0"/>
            <a:t>itsessään</a:t>
          </a:r>
          <a:r>
            <a:rPr lang="fi-FI" sz="1600" kern="1200" dirty="0" smtClean="0"/>
            <a:t> ja </a:t>
          </a:r>
          <a:r>
            <a:rPr lang="fi-FI" sz="1600" kern="1200" dirty="0" err="1" smtClean="0"/>
            <a:t>lievittäa</a:t>
          </a:r>
          <a:r>
            <a:rPr lang="fi-FI" sz="1600" kern="1200" dirty="0" smtClean="0"/>
            <a:t>̈ </a:t>
          </a:r>
          <a:r>
            <a:rPr lang="fi-FI" sz="1600" kern="1200" dirty="0" err="1" smtClean="0"/>
            <a:t>sita</a:t>
          </a:r>
          <a:r>
            <a:rPr lang="fi-FI" sz="1600" kern="1200" dirty="0" smtClean="0"/>
            <a:t>̈̈ erilaisin keinoin </a:t>
          </a:r>
        </a:p>
      </dsp:txBody>
      <dsp:txXfrm>
        <a:off x="1261439" y="4942293"/>
        <a:ext cx="2347816" cy="1203879"/>
      </dsp:txXfrm>
    </dsp:sp>
    <dsp:sp modelId="{28414B4C-BAF3-A449-9741-CF49D3C3C27F}">
      <dsp:nvSpPr>
        <dsp:cNvPr id="0" name=""/>
        <dsp:cNvSpPr/>
      </dsp:nvSpPr>
      <dsp:spPr>
        <a:xfrm>
          <a:off x="1816817" y="2701659"/>
          <a:ext cx="2124017" cy="8521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luontoympäristö</a:t>
          </a:r>
          <a:endParaRPr lang="en-US" sz="2000" b="1" kern="1200" dirty="0"/>
        </a:p>
      </dsp:txBody>
      <dsp:txXfrm>
        <a:off x="1858417" y="2743259"/>
        <a:ext cx="2040817" cy="768974"/>
      </dsp:txXfrm>
    </dsp:sp>
    <dsp:sp modelId="{BDBCC676-3388-EF41-AB49-42470D8C4BB7}">
      <dsp:nvSpPr>
        <dsp:cNvPr id="0" name=""/>
        <dsp:cNvSpPr/>
      </dsp:nvSpPr>
      <dsp:spPr>
        <a:xfrm rot="13458189">
          <a:off x="2152327" y="2583631"/>
          <a:ext cx="337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968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D172C-ABA0-5845-AB32-B0247D53028B}">
      <dsp:nvSpPr>
        <dsp:cNvPr id="0" name=""/>
        <dsp:cNvSpPr/>
      </dsp:nvSpPr>
      <dsp:spPr>
        <a:xfrm>
          <a:off x="176212" y="1197077"/>
          <a:ext cx="2748566" cy="12685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dirty="0" err="1" smtClean="0"/>
            <a:t>myönteiset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tunteet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heräävät</a:t>
          </a:r>
          <a:r>
            <a:rPr lang="en-US" sz="1600" kern="1200" dirty="0" smtClean="0"/>
            <a:t> - </a:t>
          </a:r>
          <a:r>
            <a:rPr lang="en-US" sz="1600" kern="1200" dirty="0" err="1" smtClean="0"/>
            <a:t>sydämen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syke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verenpaine</a:t>
          </a:r>
          <a:r>
            <a:rPr lang="en-US" sz="1600" kern="1200" dirty="0" smtClean="0"/>
            <a:t> ja </a:t>
          </a:r>
          <a:r>
            <a:rPr lang="en-US" sz="1600" kern="1200" dirty="0" err="1" smtClean="0"/>
            <a:t>stressihormonitaso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laskevat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38136" y="1259001"/>
        <a:ext cx="2624718" cy="1144678"/>
      </dsp:txXfrm>
    </dsp:sp>
    <dsp:sp modelId="{884A14BE-B1AC-824F-B648-0E45F4A400E1}">
      <dsp:nvSpPr>
        <dsp:cNvPr id="0" name=""/>
        <dsp:cNvSpPr/>
      </dsp:nvSpPr>
      <dsp:spPr>
        <a:xfrm>
          <a:off x="4179352" y="1134042"/>
          <a:ext cx="1837229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vapaa-ajan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toiminta</a:t>
          </a:r>
          <a:endParaRPr lang="en-US" sz="2000" b="1" kern="1200" dirty="0"/>
        </a:p>
      </dsp:txBody>
      <dsp:txXfrm>
        <a:off x="4221299" y="1175989"/>
        <a:ext cx="1753335" cy="775395"/>
      </dsp:txXfrm>
    </dsp:sp>
    <dsp:sp modelId="{94FD0E15-3A1C-7245-81B4-1ECDA1918D3E}">
      <dsp:nvSpPr>
        <dsp:cNvPr id="0" name=""/>
        <dsp:cNvSpPr/>
      </dsp:nvSpPr>
      <dsp:spPr>
        <a:xfrm rot="13243681">
          <a:off x="4244897" y="1002623"/>
          <a:ext cx="402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83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DB1C-4E3D-C444-9551-3577AEBA176E}">
      <dsp:nvSpPr>
        <dsp:cNvPr id="0" name=""/>
        <dsp:cNvSpPr/>
      </dsp:nvSpPr>
      <dsp:spPr>
        <a:xfrm>
          <a:off x="2401539" y="11915"/>
          <a:ext cx="2786246" cy="859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itsensä kehittäminen, uuden oppiminen, rentoutuminen, irrottautuminen töistä</a:t>
          </a:r>
          <a:endParaRPr lang="en-US" sz="1600" kern="1200" dirty="0"/>
        </a:p>
      </dsp:txBody>
      <dsp:txXfrm>
        <a:off x="2443486" y="53862"/>
        <a:ext cx="2702352" cy="77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3093-77DB-4342-A6A4-FCBE707C0D9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4EB8-EB60-444E-8926-8B8E6AFB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b="1" dirty="0" err="1" smtClean="0"/>
              <a:t>Stressi</a:t>
            </a:r>
            <a:r>
              <a:rPr lang="en-US" b="1" dirty="0" smtClean="0"/>
              <a:t> ja </a:t>
            </a:r>
            <a:r>
              <a:rPr lang="en-US" b="1" dirty="0" err="1" smtClean="0"/>
              <a:t>siitä</a:t>
            </a:r>
            <a:r>
              <a:rPr lang="en-US" b="1" dirty="0" smtClean="0"/>
              <a:t> </a:t>
            </a:r>
            <a:r>
              <a:rPr lang="en-US" b="1" dirty="0" err="1" smtClean="0"/>
              <a:t>selviytyminen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(s. 80-93)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53767"/>
            <a:ext cx="10515600" cy="1325563"/>
          </a:xfrm>
        </p:spPr>
        <p:txBody>
          <a:bodyPr/>
          <a:lstStyle/>
          <a:p>
            <a:r>
              <a:rPr lang="fi-FI" dirty="0" smtClean="0"/>
              <a:t>Millaisia psyykkisiä mekanismeja käytämme stressin käsittelyssä? (84-87)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871989"/>
            <a:ext cx="10515600" cy="330497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Stressin</a:t>
            </a:r>
            <a:r>
              <a:rPr lang="en-US" sz="4000" b="1" dirty="0"/>
              <a:t> </a:t>
            </a:r>
            <a:r>
              <a:rPr lang="en-US" sz="4000" b="1" dirty="0" err="1"/>
              <a:t>psyykkinen</a:t>
            </a:r>
            <a:r>
              <a:rPr lang="en-US" sz="4000" b="1" dirty="0"/>
              <a:t> </a:t>
            </a:r>
            <a:r>
              <a:rPr lang="en-US" sz="4000" b="1" dirty="0" err="1"/>
              <a:t>taso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fi-FI" sz="4000" b="1" dirty="0" smtClean="0"/>
              <a:t>Kognitiivinen </a:t>
            </a:r>
            <a:r>
              <a:rPr lang="fi-FI" sz="4000" b="1" dirty="0"/>
              <a:t>stressinkäsittelymalli 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38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600" b="1" dirty="0"/>
              <a:t>l</a:t>
            </a:r>
            <a:r>
              <a:rPr lang="fi-FI" sz="2600" b="1" dirty="0" smtClean="0"/>
              <a:t>ähtökohdat:</a:t>
            </a:r>
          </a:p>
          <a:p>
            <a:r>
              <a:rPr lang="fi-FI" sz="2600" dirty="0"/>
              <a:t>s</a:t>
            </a:r>
            <a:r>
              <a:rPr lang="fi-FI" sz="2600" dirty="0" smtClean="0"/>
              <a:t>tressin käsittely </a:t>
            </a:r>
            <a:r>
              <a:rPr lang="fi-FI" sz="2600" dirty="0"/>
              <a:t>opittua </a:t>
            </a:r>
            <a:r>
              <a:rPr lang="fi-FI" sz="2600" dirty="0" smtClean="0"/>
              <a:t>käyttäytymistä</a:t>
            </a:r>
          </a:p>
          <a:p>
            <a:r>
              <a:rPr lang="fi-FI" sz="2600" dirty="0" smtClean="0"/>
              <a:t>reagointitapojen </a:t>
            </a:r>
            <a:r>
              <a:rPr lang="fi-FI" sz="2600" dirty="0" smtClean="0"/>
              <a:t>tunnistaminen </a:t>
            </a:r>
            <a:r>
              <a:rPr lang="fi-FI" sz="2600" dirty="0" smtClean="0"/>
              <a:t>tärkeää</a:t>
            </a:r>
            <a:endParaRPr lang="fi-FI" sz="2600" dirty="0" smtClean="0"/>
          </a:p>
          <a:p>
            <a:r>
              <a:rPr lang="fi-FI" sz="2600" dirty="0" smtClean="0"/>
              <a:t>haitallisten </a:t>
            </a:r>
            <a:r>
              <a:rPr lang="fi-FI" sz="2600" dirty="0" smtClean="0"/>
              <a:t>stressinkäsittelytapojen muuttaminen </a:t>
            </a:r>
            <a:r>
              <a:rPr lang="fi-FI" sz="2600" dirty="0" smtClean="0">
                <a:latin typeface="Calibri" panose="020F0502020204030204" pitchFamily="34" charset="0"/>
              </a:rPr>
              <a:t>→</a:t>
            </a:r>
            <a:r>
              <a:rPr lang="fi-FI" sz="2600" dirty="0" smtClean="0"/>
              <a:t> ajatukset ja käyttäytyminen</a:t>
            </a:r>
          </a:p>
          <a:p>
            <a:pPr marL="0" indent="0">
              <a:buNone/>
            </a:pPr>
            <a:endParaRPr lang="fi-FI" sz="2200" dirty="0" smtClean="0"/>
          </a:p>
          <a:p>
            <a:pPr marL="0" indent="0">
              <a:buNone/>
            </a:pPr>
            <a:r>
              <a:rPr lang="fi-FI" sz="2600" b="1" dirty="0"/>
              <a:t>K</a:t>
            </a:r>
            <a:r>
              <a:rPr lang="fi-FI" sz="2600" b="1" dirty="0" smtClean="0"/>
              <a:t>ognitiivinen </a:t>
            </a:r>
            <a:r>
              <a:rPr lang="fi-FI" sz="2600" b="1" dirty="0" smtClean="0"/>
              <a:t>stressinkäsittelymalli (Pietikäinen, A. 2009)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u="sng" dirty="0"/>
              <a:t>t</a:t>
            </a:r>
            <a:r>
              <a:rPr lang="fi-FI" sz="2600" u="sng" dirty="0" smtClean="0"/>
              <a:t>unnista</a:t>
            </a:r>
            <a:r>
              <a:rPr lang="fi-FI" sz="2600" dirty="0" smtClean="0"/>
              <a:t> stressireaktiosi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u="sng" dirty="0"/>
              <a:t>a</a:t>
            </a:r>
            <a:r>
              <a:rPr lang="fi-FI" sz="2600" u="sng" dirty="0" smtClean="0"/>
              <a:t>rvioi </a:t>
            </a:r>
            <a:r>
              <a:rPr lang="fi-FI" sz="2600" dirty="0"/>
              <a:t>käyttäytymisreaktioiden </a:t>
            </a:r>
            <a:r>
              <a:rPr lang="fi-FI" sz="2600" dirty="0" smtClean="0"/>
              <a:t>vaikutukset </a:t>
            </a:r>
            <a:r>
              <a:rPr lang="fi-FI" sz="2600" dirty="0"/>
              <a:t>pitkällä aikavälillä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dirty="0"/>
              <a:t>t</a:t>
            </a:r>
            <a:r>
              <a:rPr lang="fi-FI" sz="2600" dirty="0" smtClean="0"/>
              <a:t>unnista</a:t>
            </a:r>
            <a:r>
              <a:rPr lang="fi-FI" sz="2600" dirty="0"/>
              <a:t>, millaisia </a:t>
            </a:r>
            <a:r>
              <a:rPr lang="fi-FI" sz="2600" u="sng" dirty="0"/>
              <a:t>automaattisia </a:t>
            </a:r>
            <a:r>
              <a:rPr lang="fi-FI" sz="2600" u="sng" dirty="0" smtClean="0"/>
              <a:t>ajatuksia </a:t>
            </a:r>
            <a:r>
              <a:rPr lang="fi-FI" sz="2600" dirty="0" smtClean="0"/>
              <a:t>stressaavassa tilanteessa </a:t>
            </a:r>
            <a:r>
              <a:rPr lang="fi-FI" sz="2600" dirty="0"/>
              <a:t>herää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u="sng" dirty="0"/>
              <a:t>h</a:t>
            </a:r>
            <a:r>
              <a:rPr lang="fi-FI" sz="2600" u="sng" dirty="0" smtClean="0"/>
              <a:t>arjoittele</a:t>
            </a:r>
            <a:r>
              <a:rPr lang="fi-FI" sz="2600" dirty="0" smtClean="0"/>
              <a:t> haitallisten ajatusten tiedostamista ja niiden vaikutusvallan pienentämistä</a:t>
            </a:r>
            <a:endParaRPr lang="fi-FI" sz="2600" dirty="0"/>
          </a:p>
          <a:p>
            <a:pPr marL="457200" indent="-457200">
              <a:buFont typeface="+mj-lt"/>
              <a:buAutoNum type="arabicPeriod"/>
            </a:pPr>
            <a:r>
              <a:rPr lang="fi-FI" sz="2600" u="sng" dirty="0"/>
              <a:t>k</a:t>
            </a:r>
            <a:r>
              <a:rPr lang="fi-FI" sz="2600" u="sng" dirty="0" smtClean="0"/>
              <a:t>äytä </a:t>
            </a:r>
            <a:r>
              <a:rPr lang="fi-FI" sz="2600" u="sng" dirty="0"/>
              <a:t>muita </a:t>
            </a:r>
            <a:r>
              <a:rPr lang="fi-FI" sz="2600" u="sng" dirty="0" smtClean="0"/>
              <a:t>hallintakeinoja</a:t>
            </a:r>
            <a:r>
              <a:rPr lang="fi-FI" sz="2600" dirty="0" smtClean="0"/>
              <a:t>, luovu välttelystä ja kontrollista</a:t>
            </a:r>
            <a:endParaRPr lang="fi-FI" sz="2600" dirty="0"/>
          </a:p>
          <a:p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35094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Psyykkiset mekanismit </a:t>
            </a:r>
            <a:r>
              <a:rPr lang="fi-FI" b="1" dirty="0" smtClean="0"/>
              <a:t>stressissä (s.84 - 87)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Autofit/>
          </a:bodyPr>
          <a:lstStyle/>
          <a:p>
            <a:r>
              <a:rPr lang="fi-FI" sz="2400" dirty="0" smtClean="0"/>
              <a:t>Ihmismieli pyrkii:  </a:t>
            </a:r>
          </a:p>
          <a:p>
            <a:pPr marL="457200" indent="-457200">
              <a:buAutoNum type="arabicParenR"/>
            </a:pPr>
            <a:r>
              <a:rPr lang="fi-FI" sz="2400" dirty="0" smtClean="0"/>
              <a:t>pitämään </a:t>
            </a:r>
            <a:r>
              <a:rPr lang="fi-FI" sz="2400" dirty="0" smtClean="0"/>
              <a:t>yllä </a:t>
            </a:r>
            <a:r>
              <a:rPr lang="fi-FI" sz="2400" dirty="0"/>
              <a:t>tasapainoa </a:t>
            </a:r>
            <a:r>
              <a:rPr lang="fi-FI" sz="2400" dirty="0" smtClean="0"/>
              <a:t>ja </a:t>
            </a:r>
            <a:r>
              <a:rPr lang="fi-FI" sz="2400" dirty="0"/>
              <a:t>kokemusta jatkuvuudesta ja </a:t>
            </a:r>
            <a:r>
              <a:rPr lang="fi-FI" sz="2400" dirty="0" smtClean="0"/>
              <a:t>ennustettavuudesta </a:t>
            </a:r>
            <a:endParaRPr lang="fi-FI" sz="2400" dirty="0" smtClean="0"/>
          </a:p>
          <a:p>
            <a:pPr marL="457200" indent="-457200">
              <a:buAutoNum type="arabicParenR"/>
            </a:pPr>
            <a:r>
              <a:rPr lang="fi-FI" sz="2400" dirty="0" smtClean="0"/>
              <a:t>suojautua </a:t>
            </a:r>
            <a:r>
              <a:rPr lang="fi-FI" sz="2400" dirty="0" smtClean="0"/>
              <a:t>uhalta</a:t>
            </a:r>
          </a:p>
          <a:p>
            <a:r>
              <a:rPr lang="fi-FI" sz="2400" dirty="0"/>
              <a:t>s</a:t>
            </a:r>
            <a:r>
              <a:rPr lang="fi-FI" sz="2400" dirty="0" smtClean="0"/>
              <a:t>tressaavassa </a:t>
            </a:r>
            <a:r>
              <a:rPr lang="fi-FI" sz="2400" dirty="0"/>
              <a:t>tilanteessa </a:t>
            </a:r>
            <a:r>
              <a:rPr lang="fi-FI" sz="2400" dirty="0" smtClean="0"/>
              <a:t>käytetään erilaisia selviytymiskeinoja </a:t>
            </a:r>
          </a:p>
          <a:p>
            <a:r>
              <a:rPr lang="fi-FI" sz="2400" dirty="0" smtClean="0"/>
              <a:t>ei </a:t>
            </a:r>
            <a:r>
              <a:rPr lang="fi-FI" sz="2400" dirty="0" smtClean="0"/>
              <a:t>yhtä </a:t>
            </a:r>
            <a:r>
              <a:rPr lang="fi-FI" sz="2400" dirty="0"/>
              <a:t>yleisesti hyväksyttyä tapaa hahmottaa ihmismielen </a:t>
            </a:r>
            <a:r>
              <a:rPr lang="fi-FI" sz="2400" dirty="0" smtClean="0"/>
              <a:t>puolustautumisjärjestelmää</a:t>
            </a:r>
          </a:p>
          <a:p>
            <a:r>
              <a:rPr lang="fi-FI" sz="2400" dirty="0"/>
              <a:t>y</a:t>
            </a:r>
            <a:r>
              <a:rPr lang="fi-FI" sz="2400" dirty="0" smtClean="0"/>
              <a:t>leisesti </a:t>
            </a:r>
            <a:r>
              <a:rPr lang="fi-FI" sz="2400" dirty="0"/>
              <a:t>käytössä olevat käsitteet: </a:t>
            </a:r>
          </a:p>
          <a:p>
            <a:pPr lvl="2"/>
            <a:r>
              <a:rPr lang="fi-FI" sz="2400" b="1" dirty="0"/>
              <a:t>h</a:t>
            </a:r>
            <a:r>
              <a:rPr lang="fi-FI" sz="2400" b="1" dirty="0" smtClean="0"/>
              <a:t>allintakeinot</a:t>
            </a:r>
            <a:r>
              <a:rPr lang="fi-FI" sz="2400" dirty="0" smtClean="0"/>
              <a:t> = selviytymiskeinot = </a:t>
            </a:r>
            <a:r>
              <a:rPr lang="fi-FI" sz="2400" dirty="0" err="1"/>
              <a:t>coping</a:t>
            </a:r>
            <a:endParaRPr lang="fi-FI" sz="2400" dirty="0"/>
          </a:p>
          <a:p>
            <a:pPr lvl="2"/>
            <a:r>
              <a:rPr lang="fi-FI" sz="2400" b="1" dirty="0"/>
              <a:t>p</a:t>
            </a:r>
            <a:r>
              <a:rPr lang="fi-FI" sz="2400" b="1" dirty="0" smtClean="0"/>
              <a:t>uolustusmekanismit</a:t>
            </a:r>
            <a:r>
              <a:rPr lang="fi-FI" sz="2400" dirty="0" smtClean="0"/>
              <a:t> = </a:t>
            </a:r>
            <a:r>
              <a:rPr lang="fi-FI" sz="2400" dirty="0"/>
              <a:t>psyykkiset </a:t>
            </a:r>
            <a:r>
              <a:rPr lang="fi-FI" sz="2400" dirty="0" smtClean="0"/>
              <a:t>puolustuskeinot = defenssit</a:t>
            </a:r>
          </a:p>
          <a:p>
            <a:pPr lvl="2"/>
            <a:r>
              <a:rPr lang="fi-FI" sz="2400" b="1" dirty="0" smtClean="0"/>
              <a:t>hallinta- </a:t>
            </a:r>
            <a:r>
              <a:rPr lang="fi-FI" sz="2400" b="1" dirty="0"/>
              <a:t>ja </a:t>
            </a:r>
            <a:r>
              <a:rPr lang="fi-FI" sz="2400" b="1" dirty="0" smtClean="0"/>
              <a:t>puolustusmekanismit </a:t>
            </a:r>
            <a:r>
              <a:rPr lang="fi-FI" sz="2400" dirty="0" smtClean="0"/>
              <a:t>(yksi kokonaisuus)</a:t>
            </a:r>
          </a:p>
        </p:txBody>
      </p:sp>
    </p:spTree>
    <p:extLst>
      <p:ext uri="{BB962C8B-B14F-4D97-AF65-F5344CB8AC3E}">
        <p14:creationId xmlns:p14="http://schemas.microsoft.com/office/powerpoint/2010/main" val="3637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59123"/>
          </a:xfrm>
        </p:spPr>
        <p:txBody>
          <a:bodyPr>
            <a:normAutofit fontScale="90000"/>
          </a:bodyPr>
          <a:lstStyle/>
          <a:p>
            <a:endParaRPr lang="fi-FI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7" y="1313645"/>
            <a:ext cx="5157787" cy="791380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Hallintakeinot (</a:t>
            </a:r>
            <a:r>
              <a:rPr lang="fi-FI" sz="2800" dirty="0" err="1" smtClean="0">
                <a:solidFill>
                  <a:srgbClr val="FF0000"/>
                </a:solidFill>
              </a:rPr>
              <a:t>coping-keinot</a:t>
            </a:r>
            <a:r>
              <a:rPr lang="fi-FI" sz="2800" dirty="0" smtClean="0">
                <a:solidFill>
                  <a:srgbClr val="FF0000"/>
                </a:solidFill>
              </a:rPr>
              <a:t>)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00275"/>
            <a:ext cx="5157787" cy="4252040"/>
          </a:xfrm>
        </p:spPr>
        <p:txBody>
          <a:bodyPr>
            <a:noAutofit/>
          </a:bodyPr>
          <a:lstStyle/>
          <a:p>
            <a:r>
              <a:rPr lang="fi-FI" sz="2400" dirty="0"/>
              <a:t>m</a:t>
            </a:r>
            <a:r>
              <a:rPr lang="fi-FI" sz="2400" dirty="0" smtClean="0"/>
              <a:t>elko </a:t>
            </a:r>
            <a:r>
              <a:rPr lang="fi-FI" sz="2400" dirty="0"/>
              <a:t>tietoista ja harkittua </a:t>
            </a:r>
            <a:r>
              <a:rPr lang="fi-FI" sz="2400" dirty="0" smtClean="0"/>
              <a:t>toimintaa</a:t>
            </a:r>
            <a:endParaRPr lang="fi-FI" sz="2400" dirty="0" smtClean="0"/>
          </a:p>
          <a:p>
            <a:pPr lvl="1"/>
            <a:r>
              <a:rPr lang="fi-FI" sz="2000" dirty="0"/>
              <a:t>e</a:t>
            </a:r>
            <a:r>
              <a:rPr lang="fi-FI" sz="2000" dirty="0" smtClean="0"/>
              <a:t>sim. liikunta, rentoutuminen, töiden vähentäminen, sosiaaliset suhteet, alkoholin käyttö 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sa toimivia; auttavat selviytymään stressistä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sa toimimattomia; voivat pahentaa tilannetta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mien hallintakeinojen tiedostaminen ja arviointi </a:t>
            </a:r>
            <a:r>
              <a:rPr lang="fi-FI" sz="2400" dirty="0"/>
              <a:t>auttaa tunnistamaan toimivat </a:t>
            </a:r>
            <a:r>
              <a:rPr lang="fi-FI" sz="2400" dirty="0" smtClean="0"/>
              <a:t>stressinhallintakeinot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519238"/>
            <a:ext cx="5183188" cy="585787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Puolustusmekanismit</a:t>
            </a:r>
            <a:r>
              <a:rPr lang="fi-FI" sz="2800" dirty="0">
                <a:solidFill>
                  <a:srgbClr val="FF0000"/>
                </a:solidFill>
              </a:rPr>
              <a:t> </a:t>
            </a:r>
            <a:r>
              <a:rPr lang="fi-FI" sz="2800" dirty="0" smtClean="0">
                <a:solidFill>
                  <a:srgbClr val="FF0000"/>
                </a:solidFill>
              </a:rPr>
              <a:t>(defenssit) 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38374"/>
            <a:ext cx="5183188" cy="434272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</a:t>
            </a:r>
            <a:r>
              <a:rPr lang="fi-FI" dirty="0" smtClean="0"/>
              <a:t>utomaattisia </a:t>
            </a:r>
            <a:r>
              <a:rPr lang="fi-FI" dirty="0"/>
              <a:t>mielensisäisiä prosesseja, jotka ylläpitävät psyykkistä tasapainoa </a:t>
            </a:r>
            <a:endParaRPr lang="fi-FI" dirty="0" smtClean="0"/>
          </a:p>
          <a:p>
            <a:pPr lvl="1"/>
            <a:r>
              <a:rPr lang="fi-FI" sz="2200" dirty="0" smtClean="0"/>
              <a:t>esim. ulkoistaminen, välttely, kieltäminen</a:t>
            </a:r>
          </a:p>
          <a:p>
            <a:r>
              <a:rPr lang="fi-FI" sz="2600" dirty="0"/>
              <a:t>d</a:t>
            </a:r>
            <a:r>
              <a:rPr lang="fi-FI" sz="2600" dirty="0" smtClean="0"/>
              <a:t>efensiivinen käyttäytyminen ihmiselle luonteenomaista</a:t>
            </a:r>
          </a:p>
          <a:p>
            <a:r>
              <a:rPr lang="fi-FI" sz="2600" dirty="0"/>
              <a:t>s</a:t>
            </a:r>
            <a:r>
              <a:rPr lang="fi-FI" sz="2600" dirty="0" smtClean="0"/>
              <a:t>opeutumista </a:t>
            </a:r>
            <a:r>
              <a:rPr lang="fi-FI" sz="2600" dirty="0"/>
              <a:t>edistävät </a:t>
            </a:r>
            <a:r>
              <a:rPr lang="fi-FI" sz="2600" dirty="0" smtClean="0"/>
              <a:t>puolustusmekanismit; kypsiä </a:t>
            </a:r>
            <a:r>
              <a:rPr lang="fi-FI" sz="2600" dirty="0"/>
              <a:t>puolustusmekanismeja, jotka </a:t>
            </a:r>
            <a:r>
              <a:rPr lang="fi-FI" sz="2600" dirty="0" smtClean="0"/>
              <a:t>vain </a:t>
            </a:r>
            <a:r>
              <a:rPr lang="fi-FI" sz="2600" dirty="0"/>
              <a:t>vähän tai ei ollenkaan </a:t>
            </a:r>
            <a:r>
              <a:rPr lang="fi-FI" sz="2600" dirty="0" smtClean="0"/>
              <a:t>haitallisia</a:t>
            </a:r>
          </a:p>
          <a:p>
            <a:pPr lvl="1"/>
            <a:r>
              <a:rPr lang="fi-FI" sz="2200" dirty="0" smtClean="0"/>
              <a:t>esim. huumori  </a:t>
            </a:r>
          </a:p>
          <a:p>
            <a:r>
              <a:rPr lang="fi-FI" sz="2400" dirty="0"/>
              <a:t>e</a:t>
            </a:r>
            <a:r>
              <a:rPr lang="fi-FI" sz="2400" dirty="0" smtClean="0"/>
              <a:t>päkypsät puolustusmekanismit; eivät </a:t>
            </a:r>
            <a:r>
              <a:rPr lang="fi-FI" sz="2400" dirty="0"/>
              <a:t>edistä </a:t>
            </a:r>
            <a:r>
              <a:rPr lang="fi-FI" sz="2400" dirty="0" smtClean="0"/>
              <a:t>sopeutumista</a:t>
            </a:r>
          </a:p>
          <a:p>
            <a:pPr lvl="1"/>
            <a:r>
              <a:rPr lang="fi-FI" sz="2200" dirty="0" smtClean="0"/>
              <a:t>esim. </a:t>
            </a:r>
            <a:r>
              <a:rPr lang="fi-FI" sz="2200" dirty="0"/>
              <a:t>tosiasioiden </a:t>
            </a:r>
            <a:r>
              <a:rPr lang="fi-FI" sz="2200" dirty="0" smtClean="0"/>
              <a:t>kieltäminen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321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0550" y="254735"/>
            <a:ext cx="10515600" cy="1325563"/>
          </a:xfrm>
        </p:spPr>
        <p:txBody>
          <a:bodyPr/>
          <a:lstStyle/>
          <a:p>
            <a:pPr algn="ctr"/>
            <a:r>
              <a:rPr lang="fi-FI" b="1" dirty="0" smtClean="0"/>
              <a:t>Hyvä ja haitallinen </a:t>
            </a:r>
            <a:r>
              <a:rPr lang="fi-FI" b="1" dirty="0" smtClean="0"/>
              <a:t>stressi (s.89)</a:t>
            </a:r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9801"/>
            <a:ext cx="10070016" cy="556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6" y="134800"/>
            <a:ext cx="10515600" cy="1325563"/>
          </a:xfrm>
        </p:spPr>
        <p:txBody>
          <a:bodyPr/>
          <a:lstStyle/>
          <a:p>
            <a:r>
              <a:rPr lang="fi-FI" b="1" dirty="0" smtClean="0"/>
              <a:t>Akuutti ja krooninen stressi</a:t>
            </a:r>
            <a:endParaRPr lang="fi-FI" b="1" dirty="0"/>
          </a:p>
        </p:txBody>
      </p:sp>
      <p:sp>
        <p:nvSpPr>
          <p:cNvPr id="16" name="Rectangle 15"/>
          <p:cNvSpPr/>
          <p:nvPr/>
        </p:nvSpPr>
        <p:spPr>
          <a:xfrm>
            <a:off x="566158" y="1368282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Stressin </a:t>
            </a:r>
            <a:r>
              <a:rPr lang="fi-FI" sz="2400" b="1" dirty="0"/>
              <a:t>kehittymiseen </a:t>
            </a:r>
            <a:r>
              <a:rPr lang="fi-FI" sz="2400" b="1" dirty="0" smtClean="0"/>
              <a:t>vaikuttavat </a:t>
            </a:r>
            <a:r>
              <a:rPr lang="fi-FI" sz="2400" b="1" dirty="0" smtClean="0"/>
              <a:t>tekijät (s.90= :</a:t>
            </a:r>
            <a:endParaRPr lang="fi-FI" sz="24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7653528" y="1599114"/>
            <a:ext cx="3861816" cy="444277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</a:t>
            </a:r>
            <a:r>
              <a:rPr lang="fi-FI" dirty="0" smtClean="0"/>
              <a:t>kuutti stressi: lyhytaikainen stressi, lievittyy tilanteen selvittyä</a:t>
            </a:r>
          </a:p>
          <a:p>
            <a:r>
              <a:rPr lang="fi-FI" dirty="0"/>
              <a:t>k</a:t>
            </a:r>
            <a:r>
              <a:rPr lang="fi-FI" dirty="0" smtClean="0"/>
              <a:t>rooninen stressi: pitkittynyt stressi, uhkaa hyvinvointia ja mielenterveyttä</a:t>
            </a:r>
          </a:p>
          <a:p>
            <a:pPr lvl="1"/>
            <a:r>
              <a:rPr lang="fi-FI" dirty="0"/>
              <a:t>f</a:t>
            </a:r>
            <a:r>
              <a:rPr lang="fi-FI" dirty="0" smtClean="0"/>
              <a:t>yysiset ja psyykkiset stressioireet</a:t>
            </a:r>
          </a:p>
          <a:p>
            <a:pPr lvl="1"/>
            <a:r>
              <a:rPr lang="fi-FI" dirty="0" err="1"/>
              <a:t>p</a:t>
            </a:r>
            <a:r>
              <a:rPr lang="fi-FI" dirty="0" err="1" smtClean="0"/>
              <a:t>sykososiaalisen</a:t>
            </a:r>
            <a:r>
              <a:rPr lang="fi-FI" dirty="0" smtClean="0"/>
              <a:t> </a:t>
            </a:r>
            <a:r>
              <a:rPr lang="fi-FI" dirty="0" smtClean="0"/>
              <a:t>stressin yhteys sairastavuuteen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uutokset terveyskäyttäytymisessä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64"/>
            <a:ext cx="7486205" cy="3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66158" y="1831094"/>
            <a:ext cx="5181600" cy="4351338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1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0510" cy="1193219"/>
          </a:xfrm>
        </p:spPr>
        <p:txBody>
          <a:bodyPr/>
          <a:lstStyle/>
          <a:p>
            <a:r>
              <a:rPr lang="fi-FI" dirty="0" smtClean="0"/>
              <a:t>Miten stressistä voidaan palautua? (s.91-92)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4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Stressistä palautuminen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alautumisjärjestelmät = kehon </a:t>
            </a:r>
            <a:r>
              <a:rPr lang="fi-FI" dirty="0"/>
              <a:t>stressistä </a:t>
            </a:r>
            <a:r>
              <a:rPr lang="fi-FI" dirty="0" smtClean="0"/>
              <a:t>palautumisjärjestelmät</a:t>
            </a:r>
          </a:p>
          <a:p>
            <a:pPr lvl="1"/>
            <a:r>
              <a:rPr lang="fi-FI" dirty="0" smtClean="0"/>
              <a:t>esim</a:t>
            </a:r>
            <a:r>
              <a:rPr lang="fi-FI" dirty="0"/>
              <a:t>. parasympaattinen </a:t>
            </a:r>
            <a:r>
              <a:rPr lang="fi-FI" dirty="0" smtClean="0"/>
              <a:t>hermosto</a:t>
            </a:r>
          </a:p>
          <a:p>
            <a:pPr lvl="1"/>
            <a:r>
              <a:rPr lang="fi-FI" dirty="0" smtClean="0"/>
              <a:t>palauttaa ja ylläpitää kehon lepotilaa </a:t>
            </a:r>
            <a:endParaRPr lang="fi-FI" b="1" dirty="0" smtClean="0"/>
          </a:p>
          <a:p>
            <a:r>
              <a:rPr lang="fi-FI" dirty="0"/>
              <a:t>p</a:t>
            </a:r>
            <a:r>
              <a:rPr lang="fi-FI" dirty="0" smtClean="0"/>
              <a:t>alautumisaika = aika</a:t>
            </a:r>
            <a:r>
              <a:rPr lang="fi-FI" dirty="0"/>
              <a:t>, jonka kuluessa elimistö palautuu </a:t>
            </a:r>
            <a:r>
              <a:rPr lang="fi-FI" dirty="0" smtClean="0"/>
              <a:t>stressistä</a:t>
            </a:r>
          </a:p>
          <a:p>
            <a:pPr lvl="1"/>
            <a:r>
              <a:rPr lang="fi-FI" dirty="0" smtClean="0"/>
              <a:t>sympaattisen </a:t>
            </a:r>
            <a:r>
              <a:rPr lang="fi-FI" dirty="0"/>
              <a:t>hermoston toiminta </a:t>
            </a:r>
            <a:r>
              <a:rPr lang="fi-FI" dirty="0" smtClean="0"/>
              <a:t>rauhoittuu</a:t>
            </a:r>
          </a:p>
          <a:p>
            <a:pPr lvl="1"/>
            <a:r>
              <a:rPr lang="fi-FI" dirty="0" smtClean="0"/>
              <a:t>stressaantuneiden </a:t>
            </a:r>
            <a:r>
              <a:rPr lang="fi-FI" dirty="0"/>
              <a:t>kudosten </a:t>
            </a:r>
            <a:r>
              <a:rPr lang="fi-FI" dirty="0" smtClean="0"/>
              <a:t>aineenvaihdunta normalisoituu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äivittäinen</a:t>
            </a:r>
            <a:r>
              <a:rPr lang="en-US" dirty="0"/>
              <a:t>, </a:t>
            </a:r>
            <a:r>
              <a:rPr lang="en-US" dirty="0" err="1"/>
              <a:t>pitkään</a:t>
            </a:r>
            <a:r>
              <a:rPr lang="en-US" dirty="0"/>
              <a:t> </a:t>
            </a:r>
            <a:r>
              <a:rPr lang="en-US" dirty="0" err="1"/>
              <a:t>jatkuva</a:t>
            </a:r>
            <a:r>
              <a:rPr lang="en-US" dirty="0"/>
              <a:t> </a:t>
            </a:r>
            <a:r>
              <a:rPr lang="en-US" dirty="0" err="1"/>
              <a:t>elimistön</a:t>
            </a:r>
            <a:r>
              <a:rPr lang="en-US" dirty="0"/>
              <a:t> </a:t>
            </a:r>
            <a:r>
              <a:rPr lang="en-US" dirty="0" err="1"/>
              <a:t>stressitila</a:t>
            </a:r>
            <a:r>
              <a:rPr lang="en-US" dirty="0"/>
              <a:t> </a:t>
            </a:r>
            <a:r>
              <a:rPr lang="en-US" dirty="0" err="1"/>
              <a:t>ei</a:t>
            </a:r>
            <a:r>
              <a:rPr lang="en-US" dirty="0"/>
              <a:t> ole </a:t>
            </a:r>
            <a:r>
              <a:rPr lang="en-US" dirty="0" err="1"/>
              <a:t>hyväksi</a:t>
            </a:r>
            <a:r>
              <a:rPr lang="en-US" dirty="0"/>
              <a:t> </a:t>
            </a:r>
            <a:r>
              <a:rPr lang="en-US" dirty="0" err="1"/>
              <a:t>terveydelle</a:t>
            </a:r>
            <a:r>
              <a:rPr lang="en-US" dirty="0"/>
              <a:t> ja </a:t>
            </a:r>
            <a:r>
              <a:rPr lang="en-US" dirty="0" err="1"/>
              <a:t>hyvinvoinnille</a:t>
            </a:r>
            <a:r>
              <a:rPr lang="en-US" dirty="0"/>
              <a:t>​</a:t>
            </a:r>
            <a:endParaRPr lang="fi-FI" dirty="0" smtClean="0"/>
          </a:p>
          <a:p>
            <a:r>
              <a:rPr lang="fi-FI" dirty="0"/>
              <a:t>p</a:t>
            </a:r>
            <a:r>
              <a:rPr lang="fi-FI" dirty="0" smtClean="0"/>
              <a:t>alautumishetkien </a:t>
            </a:r>
            <a:r>
              <a:rPr lang="fi-FI" dirty="0"/>
              <a:t>pitäminen tärkeää kuormittavan </a:t>
            </a:r>
            <a:r>
              <a:rPr lang="fi-FI" dirty="0" smtClean="0"/>
              <a:t>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3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6917361"/>
              </p:ext>
            </p:extLst>
          </p:nvPr>
        </p:nvGraphicFramePr>
        <p:xfrm>
          <a:off x="0" y="188912"/>
          <a:ext cx="11507788" cy="641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Mista</a:t>
            </a:r>
            <a:r>
              <a:rPr lang="fi-FI" dirty="0"/>
              <a:t>̈ </a:t>
            </a:r>
            <a:r>
              <a:rPr lang="fi-FI" dirty="0" err="1"/>
              <a:t>tiedät</a:t>
            </a:r>
            <a:r>
              <a:rPr lang="fi-FI" dirty="0"/>
              <a:t>, </a:t>
            </a:r>
            <a:r>
              <a:rPr lang="fi-FI" dirty="0" err="1"/>
              <a:t>etta</a:t>
            </a:r>
            <a:r>
              <a:rPr lang="fi-FI" dirty="0"/>
              <a:t>̈ olet stressaantunut? Tee lista stressaantumisen </a:t>
            </a:r>
            <a:r>
              <a:rPr lang="fi-FI" dirty="0" err="1"/>
              <a:t>merkeista</a:t>
            </a:r>
            <a:r>
              <a:rPr lang="fi-FI" dirty="0"/>
              <a:t>̈</a:t>
            </a:r>
            <a:r>
              <a:rPr lang="fi-FI" dirty="0" smtClean="0"/>
              <a:t>.</a:t>
            </a:r>
            <a:r>
              <a:rPr lang="fi-FI" dirty="0"/>
              <a:t> 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Tutki </a:t>
            </a:r>
            <a:r>
              <a:rPr lang="fi-FI" dirty="0"/>
              <a:t>ja erittele listaasi.</a:t>
            </a:r>
            <a:endParaRPr lang="en-GB" dirty="0"/>
          </a:p>
          <a:p>
            <a:pPr marL="914400" lvl="1" indent="-457200">
              <a:buFont typeface="+mj-lt"/>
              <a:buAutoNum type="alphaLcParenR"/>
            </a:pPr>
            <a:r>
              <a:rPr lang="fi-FI" dirty="0" err="1"/>
              <a:t>Mitka</a:t>
            </a:r>
            <a:r>
              <a:rPr lang="fi-FI" dirty="0"/>
              <a:t>̈ stressin merkit listassasi ovat </a:t>
            </a:r>
            <a:r>
              <a:rPr lang="fi-FI" dirty="0" err="1"/>
              <a:t>fyysisia</a:t>
            </a:r>
            <a:r>
              <a:rPr lang="fi-FI" dirty="0"/>
              <a:t>̈? </a:t>
            </a:r>
            <a:endParaRPr lang="en-GB" dirty="0"/>
          </a:p>
          <a:p>
            <a:pPr marL="914400" lvl="1" indent="-457200">
              <a:buFont typeface="+mj-lt"/>
              <a:buAutoNum type="alphaLcParenR"/>
            </a:pPr>
            <a:r>
              <a:rPr lang="fi-FI" dirty="0" err="1"/>
              <a:t>Mitka</a:t>
            </a:r>
            <a:r>
              <a:rPr lang="fi-FI" dirty="0"/>
              <a:t>̈ </a:t>
            </a:r>
            <a:r>
              <a:rPr lang="fi-FI" dirty="0" err="1"/>
              <a:t>niista</a:t>
            </a:r>
            <a:r>
              <a:rPr lang="fi-FI" dirty="0"/>
              <a:t>̈ </a:t>
            </a:r>
            <a:r>
              <a:rPr lang="fi-FI" dirty="0" err="1"/>
              <a:t>liittyvät</a:t>
            </a:r>
            <a:r>
              <a:rPr lang="fi-FI" dirty="0"/>
              <a:t> psyykkisiin toimintoihisi? </a:t>
            </a:r>
            <a:endParaRPr lang="en-GB" dirty="0"/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Miten stressi vaikuttaa sosiaalisella tasolla</a:t>
            </a:r>
            <a:r>
              <a:rPr lang="fi-FI" dirty="0" smtClean="0"/>
              <a:t>?</a:t>
            </a:r>
            <a:r>
              <a:rPr lang="fi-FI" dirty="0"/>
              <a:t> 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Millaisia </a:t>
            </a:r>
            <a:r>
              <a:rPr lang="fi-FI" dirty="0"/>
              <a:t>keinoja </a:t>
            </a:r>
            <a:r>
              <a:rPr lang="fi-FI" dirty="0" err="1"/>
              <a:t>sina</a:t>
            </a:r>
            <a:r>
              <a:rPr lang="fi-FI" dirty="0"/>
              <a:t>̈ </a:t>
            </a:r>
            <a:r>
              <a:rPr lang="fi-FI" dirty="0" err="1"/>
              <a:t>käytät</a:t>
            </a:r>
            <a:r>
              <a:rPr lang="fi-FI" dirty="0"/>
              <a:t> palautuaksesi </a:t>
            </a:r>
            <a:r>
              <a:rPr lang="fi-FI" dirty="0" err="1"/>
              <a:t>stressista</a:t>
            </a:r>
            <a:r>
              <a:rPr lang="fi-FI" dirty="0"/>
              <a:t>̈? Anna </a:t>
            </a:r>
            <a:r>
              <a:rPr lang="fi-FI" dirty="0" err="1"/>
              <a:t>esimerkkeja</a:t>
            </a:r>
            <a:r>
              <a:rPr lang="fi-FI" dirty="0"/>
              <a:t>̈.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3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Stressi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171977"/>
            <a:ext cx="10515600" cy="5215944"/>
          </a:xfrm>
        </p:spPr>
        <p:txBody>
          <a:bodyPr>
            <a:noAutofit/>
          </a:bodyPr>
          <a:lstStyle/>
          <a:p>
            <a:r>
              <a:rPr lang="fi-FI" sz="2400" dirty="0"/>
              <a:t>e</a:t>
            </a:r>
            <a:r>
              <a:rPr lang="en-US" sz="2400" dirty="0" err="1" smtClean="0"/>
              <a:t>limisto</a:t>
            </a:r>
            <a:r>
              <a:rPr lang="en-US" sz="2400" dirty="0" err="1"/>
              <a:t>̈n</a:t>
            </a:r>
            <a:r>
              <a:rPr lang="en-US" sz="2400" dirty="0"/>
              <a:t> </a:t>
            </a:r>
            <a:r>
              <a:rPr lang="en-US" sz="2400" dirty="0" err="1" smtClean="0"/>
              <a:t>kokonaisvaltainen</a:t>
            </a:r>
            <a:r>
              <a:rPr lang="en-US" sz="2400" dirty="0" smtClean="0"/>
              <a:t> </a:t>
            </a:r>
            <a:r>
              <a:rPr lang="en-US" sz="2400" dirty="0" err="1" smtClean="0"/>
              <a:t>aktivoituminen</a:t>
            </a:r>
            <a:r>
              <a:rPr lang="en-US" sz="2400" dirty="0" smtClean="0"/>
              <a:t> </a:t>
            </a:r>
            <a:r>
              <a:rPr lang="en-US" sz="2400" dirty="0" err="1"/>
              <a:t>mihin</a:t>
            </a:r>
            <a:r>
              <a:rPr lang="en-US" sz="2400" dirty="0"/>
              <a:t> </a:t>
            </a:r>
            <a:r>
              <a:rPr lang="en-US" sz="2400" dirty="0" err="1"/>
              <a:t>tahansa</a:t>
            </a:r>
            <a:r>
              <a:rPr lang="en-US" sz="2400" dirty="0"/>
              <a:t> </a:t>
            </a:r>
            <a:r>
              <a:rPr lang="en-US" sz="2400" dirty="0" err="1"/>
              <a:t>ulkoiseen</a:t>
            </a:r>
            <a:r>
              <a:rPr lang="en-US" sz="2400" dirty="0"/>
              <a:t> tai </a:t>
            </a:r>
            <a:r>
              <a:rPr lang="en-US" sz="2400" dirty="0" err="1"/>
              <a:t>sisäiseen</a:t>
            </a:r>
            <a:r>
              <a:rPr lang="en-US" sz="2400" dirty="0"/>
              <a:t> </a:t>
            </a:r>
            <a:r>
              <a:rPr lang="en-US" sz="2400" dirty="0" err="1"/>
              <a:t>vaatimukseen</a:t>
            </a:r>
            <a:r>
              <a:rPr lang="en-US" sz="2400" dirty="0"/>
              <a:t> tai </a:t>
            </a:r>
            <a:r>
              <a:rPr lang="en-US" sz="2400" dirty="0" err="1"/>
              <a:t>muutokseen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kuluttaa</a:t>
            </a:r>
            <a:r>
              <a:rPr lang="en-US" sz="2400" dirty="0"/>
              <a:t> </a:t>
            </a:r>
            <a:r>
              <a:rPr lang="en-US" sz="2400" dirty="0" err="1" smtClean="0"/>
              <a:t>voimavaroja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err="1" smtClean="0"/>
              <a:t>energiantuotanto</a:t>
            </a:r>
            <a:r>
              <a:rPr lang="en-US" dirty="0" smtClean="0"/>
              <a:t> </a:t>
            </a:r>
            <a:r>
              <a:rPr lang="en-US" dirty="0" err="1" smtClean="0"/>
              <a:t>tehostuu</a:t>
            </a:r>
            <a:endParaRPr lang="en-US" dirty="0" smtClean="0"/>
          </a:p>
          <a:p>
            <a:pPr lvl="1"/>
            <a:r>
              <a:rPr lang="en-US" dirty="0" err="1" smtClean="0"/>
              <a:t>pelko</a:t>
            </a:r>
            <a:r>
              <a:rPr lang="en-US" dirty="0" smtClean="0"/>
              <a:t>-, </a:t>
            </a:r>
            <a:r>
              <a:rPr lang="en-US" dirty="0" err="1" smtClean="0"/>
              <a:t>puolustus</a:t>
            </a:r>
            <a:r>
              <a:rPr lang="en-US" dirty="0" smtClean="0"/>
              <a:t>- tai </a:t>
            </a:r>
            <a:r>
              <a:rPr lang="en-US" dirty="0" err="1" smtClean="0"/>
              <a:t>pakoreaktio</a:t>
            </a:r>
            <a:r>
              <a:rPr lang="en-US" dirty="0" smtClean="0"/>
              <a:t> </a:t>
            </a:r>
            <a:r>
              <a:rPr lang="en-US" dirty="0" err="1" smtClean="0"/>
              <a:t>käynnistyy</a:t>
            </a:r>
            <a:endParaRPr lang="en-US" dirty="0"/>
          </a:p>
          <a:p>
            <a:pPr lvl="1"/>
            <a:r>
              <a:rPr lang="en-US" dirty="0" err="1" smtClean="0"/>
              <a:t>psyykkinen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biologinen</a:t>
            </a:r>
            <a:r>
              <a:rPr lang="en-US" dirty="0"/>
              <a:t> </a:t>
            </a:r>
            <a:r>
              <a:rPr lang="en-US" dirty="0" err="1" smtClean="0"/>
              <a:t>ilmiö</a:t>
            </a:r>
            <a:endParaRPr lang="en-US" dirty="0" smtClean="0"/>
          </a:p>
          <a:p>
            <a:r>
              <a:rPr lang="en-US" sz="2400" b="1" dirty="0" err="1"/>
              <a:t>s</a:t>
            </a:r>
            <a:r>
              <a:rPr lang="en-US" sz="2400" b="1" dirty="0" err="1" smtClean="0"/>
              <a:t>tressitekija</a:t>
            </a:r>
            <a:r>
              <a:rPr lang="en-US" sz="2400" b="1" dirty="0" err="1"/>
              <a:t>̈</a:t>
            </a:r>
            <a:r>
              <a:rPr lang="en-US" sz="2400" b="1" dirty="0" err="1" smtClean="0"/>
              <a:t>t</a:t>
            </a:r>
            <a:r>
              <a:rPr lang="en-US" sz="2400" dirty="0" smtClean="0"/>
              <a:t> (</a:t>
            </a:r>
            <a:r>
              <a:rPr lang="en-US" sz="2400" dirty="0" err="1" smtClean="0"/>
              <a:t>stressorit</a:t>
            </a:r>
            <a:r>
              <a:rPr lang="en-US" sz="2400" dirty="0" smtClean="0"/>
              <a:t>): </a:t>
            </a:r>
            <a:r>
              <a:rPr lang="en-US" sz="2400" dirty="0" err="1" smtClean="0"/>
              <a:t>kuormittavia</a:t>
            </a:r>
            <a:r>
              <a:rPr lang="en-US" sz="2400" dirty="0" smtClean="0"/>
              <a:t> </a:t>
            </a:r>
            <a:r>
              <a:rPr lang="en-US" sz="2400" dirty="0" err="1"/>
              <a:t>tilanteita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edellyttävät</a:t>
            </a:r>
            <a:r>
              <a:rPr lang="en-US" sz="2400" dirty="0"/>
              <a:t> </a:t>
            </a:r>
            <a:r>
              <a:rPr lang="en-US" sz="2400" dirty="0" err="1" smtClean="0"/>
              <a:t>sopeutumista</a:t>
            </a:r>
            <a:r>
              <a:rPr lang="en-US" sz="2400" dirty="0" smtClean="0"/>
              <a:t> </a:t>
            </a:r>
            <a:r>
              <a:rPr lang="en-US" sz="2400" dirty="0" err="1"/>
              <a:t>edistävia</a:t>
            </a:r>
            <a:r>
              <a:rPr lang="en-US" sz="2400" dirty="0"/>
              <a:t>̈ </a:t>
            </a:r>
            <a:r>
              <a:rPr lang="en-US" sz="2400" dirty="0" err="1"/>
              <a:t>toimenpiteita</a:t>
            </a:r>
            <a:r>
              <a:rPr lang="en-US" sz="2400" dirty="0"/>
              <a:t>̈ </a:t>
            </a:r>
            <a:endParaRPr lang="en-US" sz="2400" dirty="0" smtClean="0"/>
          </a:p>
          <a:p>
            <a:r>
              <a:rPr lang="en-US" sz="2400" b="1" dirty="0" err="1"/>
              <a:t>s</a:t>
            </a:r>
            <a:r>
              <a:rPr lang="en-US" sz="2400" b="1" dirty="0" err="1" smtClean="0"/>
              <a:t>tressireaktio</a:t>
            </a:r>
            <a:r>
              <a:rPr lang="en-US" sz="2400" b="1" dirty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stressitilassa</a:t>
            </a:r>
            <a:r>
              <a:rPr lang="en-US" sz="2400" dirty="0" smtClean="0"/>
              <a:t> </a:t>
            </a:r>
            <a:r>
              <a:rPr lang="en-US" sz="2400" dirty="0" err="1"/>
              <a:t>viriävä</a:t>
            </a:r>
            <a:r>
              <a:rPr lang="en-US" sz="24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err="1" smtClean="0"/>
              <a:t>fysiologiset</a:t>
            </a:r>
            <a:r>
              <a:rPr lang="en-US" sz="2400" dirty="0" smtClean="0"/>
              <a:t> </a:t>
            </a:r>
            <a:r>
              <a:rPr lang="en-US" sz="2400" dirty="0"/>
              <a:t>ja </a:t>
            </a:r>
            <a:r>
              <a:rPr lang="en-US" sz="2400" dirty="0" err="1"/>
              <a:t>psykologiset</a:t>
            </a:r>
            <a:r>
              <a:rPr lang="en-US" sz="2400" dirty="0"/>
              <a:t> </a:t>
            </a:r>
            <a:r>
              <a:rPr lang="en-US" sz="2400" dirty="0" err="1" smtClean="0"/>
              <a:t>reaktiot</a:t>
            </a:r>
            <a:endParaRPr lang="en-US" sz="2400" dirty="0" smtClean="0"/>
          </a:p>
          <a:p>
            <a:r>
              <a:rPr lang="fi-FI" sz="2400" b="1" dirty="0" err="1"/>
              <a:t>e</a:t>
            </a:r>
            <a:r>
              <a:rPr lang="fi-FI" sz="2400" b="1" dirty="0" err="1" smtClean="0"/>
              <a:t>ustressi</a:t>
            </a:r>
            <a:r>
              <a:rPr lang="fi-FI" sz="2400" b="1" dirty="0" smtClean="0"/>
              <a:t>:</a:t>
            </a:r>
            <a:r>
              <a:rPr lang="fi-FI" sz="2400" dirty="0" smtClean="0"/>
              <a:t> hyvä, hyödyllinen stressi</a:t>
            </a:r>
          </a:p>
          <a:p>
            <a:pPr lvl="1"/>
            <a:r>
              <a:rPr lang="fi-FI" dirty="0" smtClean="0"/>
              <a:t>virittää </a:t>
            </a:r>
            <a:r>
              <a:rPr lang="fi-FI" dirty="0"/>
              <a:t>uusiin tilanteisiin ja saa ihmisen toimimaan tehokkaasti ja </a:t>
            </a:r>
            <a:r>
              <a:rPr lang="fi-FI" dirty="0" smtClean="0"/>
              <a:t>tuottavasti</a:t>
            </a:r>
          </a:p>
          <a:p>
            <a:r>
              <a:rPr lang="fi-FI" sz="2400" b="1" dirty="0" err="1"/>
              <a:t>d</a:t>
            </a:r>
            <a:r>
              <a:rPr lang="fi-FI" sz="2400" b="1" dirty="0" err="1" smtClean="0"/>
              <a:t>istressi</a:t>
            </a:r>
            <a:r>
              <a:rPr lang="fi-FI" sz="2400" b="1" dirty="0" smtClean="0"/>
              <a:t>: </a:t>
            </a:r>
            <a:r>
              <a:rPr lang="fi-FI" sz="2400" dirty="0" smtClean="0"/>
              <a:t>haitallinen stressi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2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8262" y="488950"/>
            <a:ext cx="4205288" cy="906463"/>
          </a:xfrm>
        </p:spPr>
        <p:txBody>
          <a:bodyPr/>
          <a:lstStyle/>
          <a:p>
            <a:r>
              <a:rPr lang="en-US" b="1" dirty="0" err="1" smtClean="0"/>
              <a:t>Biologinen</a:t>
            </a:r>
            <a:r>
              <a:rPr lang="en-US" b="1" dirty="0" smtClean="0"/>
              <a:t> </a:t>
            </a:r>
            <a:r>
              <a:rPr lang="en-US" b="1" dirty="0" err="1" smtClean="0"/>
              <a:t>stressi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296658"/>
              </p:ext>
            </p:extLst>
          </p:nvPr>
        </p:nvGraphicFramePr>
        <p:xfrm>
          <a:off x="609600" y="479425"/>
          <a:ext cx="10844213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7923"/>
          </a:xfrm>
        </p:spPr>
        <p:txBody>
          <a:bodyPr/>
          <a:lstStyle/>
          <a:p>
            <a:r>
              <a:rPr lang="fi-FI" dirty="0" smtClean="0"/>
              <a:t>Tee tiivistelmä, mitä edelliset 1-3 tarkoittavat ja miten ne ovat osana stressin hallintaa?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Keskeisten</a:t>
            </a:r>
            <a:r>
              <a:rPr lang="en-US" b="1" dirty="0" smtClean="0"/>
              <a:t> </a:t>
            </a:r>
            <a:r>
              <a:rPr lang="en-US" b="1" dirty="0" err="1" smtClean="0"/>
              <a:t>stressijärjestelmien</a:t>
            </a:r>
            <a:r>
              <a:rPr lang="en-US" b="1" dirty="0" smtClean="0"/>
              <a:t> </a:t>
            </a:r>
            <a:r>
              <a:rPr lang="en-US" b="1" dirty="0" err="1" smtClean="0"/>
              <a:t>toiminta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s</a:t>
            </a:r>
            <a:r>
              <a:rPr lang="en-US" b="1" dirty="0" err="1" smtClean="0"/>
              <a:t>ympaattinen</a:t>
            </a:r>
            <a:r>
              <a:rPr lang="en-US" b="1" dirty="0" smtClean="0"/>
              <a:t> </a:t>
            </a:r>
            <a:r>
              <a:rPr lang="en-US" b="1" dirty="0" err="1" smtClean="0"/>
              <a:t>hermosto</a:t>
            </a:r>
            <a:endParaRPr lang="en-US" b="1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drenaliinin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noradrenaliinin</a:t>
            </a:r>
            <a:r>
              <a:rPr lang="en-US" dirty="0"/>
              <a:t> </a:t>
            </a:r>
            <a:r>
              <a:rPr lang="en-US" dirty="0" err="1" smtClean="0"/>
              <a:t>erittyminen</a:t>
            </a:r>
            <a:r>
              <a:rPr lang="en-US" dirty="0" smtClean="0"/>
              <a:t> </a:t>
            </a:r>
            <a:r>
              <a:rPr lang="en-US" dirty="0" err="1" smtClean="0"/>
              <a:t>verenkiertoon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aistele</a:t>
            </a:r>
            <a:r>
              <a:rPr lang="en-US" dirty="0" smtClean="0"/>
              <a:t> </a:t>
            </a:r>
            <a:r>
              <a:rPr lang="en-US" dirty="0"/>
              <a:t>tai </a:t>
            </a:r>
            <a:r>
              <a:rPr lang="en-US" dirty="0" err="1"/>
              <a:t>pakene</a:t>
            </a:r>
            <a:r>
              <a:rPr lang="en-US" dirty="0"/>
              <a:t> -</a:t>
            </a:r>
            <a:r>
              <a:rPr lang="en-US" dirty="0" err="1"/>
              <a:t>reaktio</a:t>
            </a:r>
            <a:r>
              <a:rPr lang="en-US" dirty="0"/>
              <a:t> </a:t>
            </a:r>
            <a:r>
              <a:rPr lang="en-US" dirty="0" err="1"/>
              <a:t>kä</a:t>
            </a:r>
            <a:r>
              <a:rPr lang="en-US" dirty="0" err="1" smtClean="0"/>
              <a:t>ynnistyy</a:t>
            </a:r>
            <a:endParaRPr lang="en-US" dirty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eaktiot</a:t>
            </a:r>
            <a:r>
              <a:rPr lang="en-US" dirty="0" smtClean="0"/>
              <a:t> </a:t>
            </a:r>
            <a:r>
              <a:rPr lang="en-US" dirty="0" err="1"/>
              <a:t>alkavat</a:t>
            </a:r>
            <a:r>
              <a:rPr lang="en-US" dirty="0"/>
              <a:t>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nopeasti</a:t>
            </a:r>
            <a:endParaRPr lang="en-US" dirty="0" smtClean="0"/>
          </a:p>
          <a:p>
            <a:r>
              <a:rPr lang="en-US" b="1" dirty="0" err="1"/>
              <a:t>l</a:t>
            </a:r>
            <a:r>
              <a:rPr lang="en-US" b="1" dirty="0" err="1" smtClean="0"/>
              <a:t>isa</a:t>
            </a:r>
            <a:r>
              <a:rPr lang="en-US" b="1" dirty="0" err="1"/>
              <a:t>̈</a:t>
            </a:r>
            <a:r>
              <a:rPr lang="en-US" b="1" dirty="0" err="1" smtClean="0"/>
              <a:t>munuaisytimen</a:t>
            </a:r>
            <a:r>
              <a:rPr lang="en-US" b="1" dirty="0" smtClean="0"/>
              <a:t> </a:t>
            </a:r>
            <a:r>
              <a:rPr lang="en-US" b="1" dirty="0" err="1"/>
              <a:t>hormonaalinen</a:t>
            </a:r>
            <a:r>
              <a:rPr lang="en-US" b="1" dirty="0"/>
              <a:t> </a:t>
            </a:r>
            <a:r>
              <a:rPr lang="en-US" b="1" dirty="0" err="1"/>
              <a:t>järjestelma</a:t>
            </a:r>
            <a:r>
              <a:rPr lang="en-US" b="1" dirty="0"/>
              <a:t>̈ </a:t>
            </a:r>
            <a:endParaRPr lang="en-US" b="1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drenaliinin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 smtClean="0"/>
              <a:t>noradrenaliinin</a:t>
            </a:r>
            <a:r>
              <a:rPr lang="en-US" dirty="0" smtClean="0"/>
              <a:t> </a:t>
            </a:r>
            <a:r>
              <a:rPr lang="en-US" dirty="0" err="1" smtClean="0"/>
              <a:t>erittyminen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yda</a:t>
            </a:r>
            <a:r>
              <a:rPr lang="en-US" dirty="0" err="1"/>
              <a:t>̈men</a:t>
            </a:r>
            <a:r>
              <a:rPr lang="en-US" dirty="0"/>
              <a:t> </a:t>
            </a:r>
            <a:r>
              <a:rPr lang="en-US" dirty="0" err="1"/>
              <a:t>syke</a:t>
            </a:r>
            <a:r>
              <a:rPr lang="en-US" dirty="0"/>
              <a:t> </a:t>
            </a:r>
            <a:r>
              <a:rPr lang="en-US" dirty="0" err="1"/>
              <a:t>tihentyy</a:t>
            </a:r>
            <a:r>
              <a:rPr lang="en-US" dirty="0"/>
              <a:t>, </a:t>
            </a:r>
            <a:r>
              <a:rPr lang="en-US" dirty="0" err="1" smtClean="0"/>
              <a:t>verenpaine</a:t>
            </a:r>
            <a:r>
              <a:rPr lang="en-US" dirty="0" smtClean="0"/>
              <a:t> </a:t>
            </a:r>
            <a:r>
              <a:rPr lang="en-US" dirty="0" err="1"/>
              <a:t>nousee</a:t>
            </a:r>
            <a:r>
              <a:rPr lang="en-US" dirty="0"/>
              <a:t>,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/>
              <a:t>ohjautuu</a:t>
            </a:r>
            <a:r>
              <a:rPr lang="en-US" dirty="0"/>
              <a:t> </a:t>
            </a:r>
            <a:r>
              <a:rPr lang="en-US" dirty="0" err="1" smtClean="0"/>
              <a:t>lihaksiin</a:t>
            </a:r>
            <a:endParaRPr lang="en-US" dirty="0" smtClean="0"/>
          </a:p>
          <a:p>
            <a:r>
              <a:rPr lang="en-US" b="1" dirty="0" err="1"/>
              <a:t>h</a:t>
            </a:r>
            <a:r>
              <a:rPr lang="en-US" b="1" dirty="0" err="1" smtClean="0"/>
              <a:t>ypotalamus-aivolisa</a:t>
            </a:r>
            <a:r>
              <a:rPr lang="en-US" b="1" dirty="0" err="1"/>
              <a:t>̈ke-lisämunuaiskuorijärjestelma</a:t>
            </a:r>
            <a:r>
              <a:rPr lang="en-US" b="1" dirty="0"/>
              <a:t>̈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b="1" dirty="0"/>
              <a:t>HPA-</a:t>
            </a:r>
            <a:r>
              <a:rPr lang="en-US" b="1" dirty="0" err="1"/>
              <a:t>akseli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eskeinen</a:t>
            </a:r>
            <a:r>
              <a:rPr lang="en-US" dirty="0" smtClean="0"/>
              <a:t> </a:t>
            </a:r>
            <a:r>
              <a:rPr lang="en-US" dirty="0" err="1" smtClean="0"/>
              <a:t>stressireaktioiden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stressin</a:t>
            </a:r>
            <a:r>
              <a:rPr lang="en-US" dirty="0"/>
              <a:t> </a:t>
            </a:r>
            <a:r>
              <a:rPr lang="en-US" dirty="0" err="1"/>
              <a:t>vaikutusten</a:t>
            </a:r>
            <a:r>
              <a:rPr lang="en-US" dirty="0"/>
              <a:t> </a:t>
            </a:r>
            <a:r>
              <a:rPr lang="en-US" dirty="0" err="1"/>
              <a:t>sää</a:t>
            </a:r>
            <a:r>
              <a:rPr lang="en-US" dirty="0" err="1" smtClean="0"/>
              <a:t>telyssa</a:t>
            </a:r>
            <a:r>
              <a:rPr lang="en-US" dirty="0" smtClean="0"/>
              <a:t>̈</a:t>
            </a:r>
            <a:endParaRPr lang="en-US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ktivoituu</a:t>
            </a:r>
            <a:r>
              <a:rPr lang="en-US" dirty="0" smtClean="0"/>
              <a:t> </a:t>
            </a:r>
            <a:r>
              <a:rPr lang="en-US" dirty="0" err="1"/>
              <a:t>stressaavan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 smtClean="0"/>
              <a:t>jatkuessa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ortisolin</a:t>
            </a:r>
            <a:r>
              <a:rPr lang="en-US" dirty="0" smtClean="0"/>
              <a:t> </a:t>
            </a:r>
            <a:r>
              <a:rPr lang="en-US" dirty="0" err="1"/>
              <a:t>voimakas</a:t>
            </a:r>
            <a:r>
              <a:rPr lang="en-US" dirty="0"/>
              <a:t> </a:t>
            </a:r>
            <a:r>
              <a:rPr lang="en-US" dirty="0" err="1"/>
              <a:t>erittyminen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isa</a:t>
            </a:r>
            <a:r>
              <a:rPr lang="en-US" dirty="0" err="1"/>
              <a:t>̈a</a:t>
            </a:r>
            <a:r>
              <a:rPr lang="en-US" dirty="0"/>
              <a:t>̈ </a:t>
            </a:r>
            <a:r>
              <a:rPr lang="en-US" dirty="0" err="1" smtClean="0"/>
              <a:t>energian</a:t>
            </a:r>
            <a:r>
              <a:rPr lang="en-US" dirty="0" smtClean="0"/>
              <a:t> </a:t>
            </a:r>
            <a:r>
              <a:rPr lang="en-US" dirty="0" err="1" smtClean="0"/>
              <a:t>varastointia</a:t>
            </a:r>
            <a:r>
              <a:rPr lang="en-US" dirty="0" smtClean="0"/>
              <a:t>, </a:t>
            </a:r>
            <a:r>
              <a:rPr lang="en-US" dirty="0" err="1" smtClean="0"/>
              <a:t>tehostaa</a:t>
            </a:r>
            <a:r>
              <a:rPr lang="en-US" dirty="0" smtClean="0"/>
              <a:t> </a:t>
            </a:r>
            <a:r>
              <a:rPr lang="en-US" dirty="0" err="1"/>
              <a:t>immuunijärjestelmän</a:t>
            </a:r>
            <a:r>
              <a:rPr lang="en-US" dirty="0"/>
              <a:t> </a:t>
            </a:r>
            <a:r>
              <a:rPr lang="en-US" dirty="0" err="1" smtClean="0"/>
              <a:t>toimintaa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aktivoi</a:t>
            </a:r>
            <a:r>
              <a:rPr lang="en-US" dirty="0"/>
              <a:t> </a:t>
            </a:r>
            <a:r>
              <a:rPr lang="en-US" dirty="0" err="1"/>
              <a:t>sydän</a:t>
            </a:r>
            <a:r>
              <a:rPr lang="en-US" dirty="0"/>
              <a:t>- ja </a:t>
            </a:r>
            <a:r>
              <a:rPr lang="en-US" dirty="0" err="1"/>
              <a:t>verenkiertojärjestelmäa</a:t>
            </a:r>
            <a:r>
              <a:rPr lang="en-US" dirty="0" smtClean="0"/>
              <a:t>̈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otivaatio</a:t>
            </a:r>
            <a:r>
              <a:rPr lang="en-US" dirty="0" smtClean="0"/>
              <a:t>, </a:t>
            </a:r>
            <a:r>
              <a:rPr lang="en-US" dirty="0" err="1" smtClean="0"/>
              <a:t>vireys</a:t>
            </a:r>
            <a:r>
              <a:rPr lang="en-US" dirty="0" smtClean="0"/>
              <a:t>, </a:t>
            </a:r>
            <a:r>
              <a:rPr lang="en-US" dirty="0" err="1" smtClean="0"/>
              <a:t>tarkkaavaisuuden</a:t>
            </a:r>
            <a:r>
              <a:rPr lang="en-US" dirty="0" smtClean="0"/>
              <a:t> </a:t>
            </a:r>
            <a:r>
              <a:rPr lang="en-US" dirty="0" err="1" smtClean="0"/>
              <a:t>suuntaminen</a:t>
            </a:r>
            <a:r>
              <a:rPr lang="en-US" dirty="0" smtClean="0"/>
              <a:t> </a:t>
            </a:r>
            <a:r>
              <a:rPr lang="en-US" dirty="0" err="1" smtClean="0"/>
              <a:t>stressitekijään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4287"/>
            <a:ext cx="10515600" cy="9382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HPA-</a:t>
            </a:r>
            <a:r>
              <a:rPr lang="en-US" sz="4000" b="1" dirty="0" err="1" smtClean="0"/>
              <a:t>akselin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toiminta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40" t="45056" b="8975"/>
          <a:stretch/>
        </p:blipFill>
        <p:spPr>
          <a:xfrm>
            <a:off x="809625" y="952501"/>
            <a:ext cx="9733299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Stressin</a:t>
            </a:r>
            <a:r>
              <a:rPr lang="en-US" b="1" dirty="0"/>
              <a:t> </a:t>
            </a:r>
            <a:r>
              <a:rPr lang="en-US" b="1" dirty="0" err="1"/>
              <a:t>psyykkinen</a:t>
            </a:r>
            <a:r>
              <a:rPr lang="en-US" b="1" dirty="0"/>
              <a:t> </a:t>
            </a:r>
            <a:r>
              <a:rPr lang="en-US" b="1" dirty="0" err="1"/>
              <a:t>taso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tressavaan</a:t>
            </a:r>
            <a:r>
              <a:rPr lang="en-US" dirty="0" smtClean="0"/>
              <a:t> </a:t>
            </a:r>
            <a:r>
              <a:rPr lang="en-US" dirty="0" err="1" smtClean="0"/>
              <a:t>tilanteen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r>
              <a:rPr lang="en-US" dirty="0" smtClean="0"/>
              <a:t> ja </a:t>
            </a:r>
            <a:r>
              <a:rPr lang="en-US" dirty="0" err="1" smtClean="0"/>
              <a:t>tulkinta</a:t>
            </a:r>
            <a:r>
              <a:rPr lang="en-US" dirty="0" smtClean="0"/>
              <a:t> </a:t>
            </a:r>
            <a:r>
              <a:rPr lang="en-US" dirty="0" err="1" smtClean="0"/>
              <a:t>käynnistyy</a:t>
            </a:r>
            <a:r>
              <a:rPr lang="en-US" dirty="0" smtClean="0"/>
              <a:t> </a:t>
            </a:r>
            <a:r>
              <a:rPr lang="en-US" dirty="0" err="1" smtClean="0"/>
              <a:t>stressijärjestelmien</a:t>
            </a:r>
            <a:r>
              <a:rPr lang="en-US" dirty="0" smtClean="0"/>
              <a:t> </a:t>
            </a:r>
            <a:r>
              <a:rPr lang="en-US" dirty="0" err="1" smtClean="0"/>
              <a:t>aktivoituessa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tressin</a:t>
            </a:r>
            <a:r>
              <a:rPr lang="en-US" dirty="0" smtClean="0"/>
              <a:t> </a:t>
            </a:r>
            <a:r>
              <a:rPr lang="en-US" dirty="0" err="1" smtClean="0"/>
              <a:t>kehittymiseen</a:t>
            </a:r>
            <a:r>
              <a:rPr lang="en-US" dirty="0" smtClean="0"/>
              <a:t> </a:t>
            </a:r>
            <a:r>
              <a:rPr lang="en-US" dirty="0" err="1" smtClean="0"/>
              <a:t>vaikuttavat</a:t>
            </a:r>
            <a:r>
              <a:rPr lang="en-US" dirty="0" smtClean="0"/>
              <a:t> </a:t>
            </a:r>
            <a:r>
              <a:rPr lang="en-US" dirty="0" err="1" smtClean="0"/>
              <a:t>yksilo</a:t>
            </a:r>
            <a:r>
              <a:rPr lang="en-US" dirty="0" err="1"/>
              <a:t>̈n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 smtClean="0"/>
              <a:t>tulkinnat</a:t>
            </a:r>
            <a:r>
              <a:rPr lang="en-US" dirty="0"/>
              <a:t>, </a:t>
            </a:r>
            <a:r>
              <a:rPr lang="en-US" dirty="0" err="1"/>
              <a:t>odotukset</a:t>
            </a:r>
            <a:r>
              <a:rPr lang="en-US" dirty="0"/>
              <a:t> ja </a:t>
            </a:r>
            <a:r>
              <a:rPr lang="en-US" dirty="0" err="1"/>
              <a:t>voimavarat</a:t>
            </a:r>
            <a:r>
              <a:rPr lang="en-US" dirty="0"/>
              <a:t> </a:t>
            </a:r>
          </a:p>
          <a:p>
            <a:r>
              <a:rPr lang="en-US" dirty="0" err="1"/>
              <a:t>y</a:t>
            </a:r>
            <a:r>
              <a:rPr lang="en-US" dirty="0" err="1" smtClean="0"/>
              <a:t>ksilo</a:t>
            </a:r>
            <a:r>
              <a:rPr lang="en-US" dirty="0" err="1"/>
              <a:t>̈n</a:t>
            </a:r>
            <a:r>
              <a:rPr lang="en-US" dirty="0"/>
              <a:t> </a:t>
            </a:r>
            <a:r>
              <a:rPr lang="en-US" dirty="0" err="1"/>
              <a:t>arvio</a:t>
            </a:r>
            <a:r>
              <a:rPr lang="en-US" dirty="0"/>
              <a:t> </a:t>
            </a:r>
            <a:r>
              <a:rPr lang="en-US" dirty="0" err="1"/>
              <a:t>stressitilanteesta</a:t>
            </a:r>
            <a:r>
              <a:rPr lang="en-US" dirty="0"/>
              <a:t> </a:t>
            </a:r>
            <a:r>
              <a:rPr lang="en-US" dirty="0" err="1"/>
              <a:t>syntyy</a:t>
            </a:r>
            <a:r>
              <a:rPr lang="en-US" dirty="0"/>
              <a:t> </a:t>
            </a:r>
            <a:r>
              <a:rPr lang="en-US" dirty="0" err="1"/>
              <a:t>vuorovaikutuksessa</a:t>
            </a:r>
            <a:r>
              <a:rPr lang="en-US" dirty="0"/>
              <a:t> </a:t>
            </a:r>
            <a:r>
              <a:rPr lang="en-US" dirty="0" err="1"/>
              <a:t>ympäristötekijöiden</a:t>
            </a:r>
            <a:r>
              <a:rPr lang="en-US" dirty="0"/>
              <a:t> </a:t>
            </a:r>
            <a:r>
              <a:rPr lang="en-US" dirty="0" err="1" smtClean="0"/>
              <a:t>kanssa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1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Stressioireilun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ilmeneminen</a:t>
            </a:r>
            <a:r>
              <a:rPr lang="en-US" sz="4000" b="1" dirty="0" smtClean="0"/>
              <a:t> (s.84)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439138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iedonka</a:t>
            </a:r>
            <a:r>
              <a:rPr lang="en-US" b="1" dirty="0" err="1"/>
              <a:t>̈</a:t>
            </a:r>
            <a:r>
              <a:rPr lang="en-US" b="1" dirty="0" err="1" smtClean="0"/>
              <a:t>sittely</a:t>
            </a:r>
            <a:endParaRPr lang="en-US" b="1" dirty="0" smtClean="0"/>
          </a:p>
          <a:p>
            <a:pPr lvl="1"/>
            <a:r>
              <a:rPr lang="en-US" sz="2800" dirty="0" err="1"/>
              <a:t>a</a:t>
            </a:r>
            <a:r>
              <a:rPr lang="en-US" sz="2800" dirty="0" err="1" smtClean="0"/>
              <a:t>hdistavat</a:t>
            </a:r>
            <a:r>
              <a:rPr lang="en-US" sz="2800" dirty="0"/>
              <a:t>, </a:t>
            </a:r>
            <a:r>
              <a:rPr lang="en-US" sz="2800" dirty="0" err="1" smtClean="0"/>
              <a:t>pelottavat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huolestuneet</a:t>
            </a:r>
            <a:r>
              <a:rPr lang="en-US" sz="2800" dirty="0" smtClean="0"/>
              <a:t> </a:t>
            </a:r>
            <a:r>
              <a:rPr lang="en-US" sz="2800" dirty="0" err="1" smtClean="0"/>
              <a:t>ajatukset</a:t>
            </a:r>
            <a:endParaRPr lang="en-US" sz="2800" dirty="0" smtClean="0"/>
          </a:p>
          <a:p>
            <a:pPr lvl="1"/>
            <a:r>
              <a:rPr lang="en-US" sz="2800" dirty="0" err="1"/>
              <a:t>m</a:t>
            </a:r>
            <a:r>
              <a:rPr lang="en-US" sz="2800" dirty="0" err="1" smtClean="0"/>
              <a:t>uisti</a:t>
            </a:r>
            <a:r>
              <a:rPr lang="en-US" sz="2800" dirty="0" smtClean="0"/>
              <a:t>- ja </a:t>
            </a:r>
            <a:r>
              <a:rPr lang="en-US" sz="2800" dirty="0" err="1" smtClean="0"/>
              <a:t>keskittymisvaikeudet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/>
              <a:t>t</a:t>
            </a:r>
            <a:r>
              <a:rPr lang="en-US" b="1" dirty="0" err="1" smtClean="0"/>
              <a:t>unteet</a:t>
            </a:r>
            <a:endParaRPr lang="en-US" b="1" dirty="0" smtClean="0"/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a</a:t>
            </a:r>
            <a:r>
              <a:rPr lang="en-US" dirty="0" err="1"/>
              <a:t>̈nnittä</a:t>
            </a:r>
            <a:r>
              <a:rPr lang="en-US" dirty="0" err="1" smtClean="0"/>
              <a:t>minen</a:t>
            </a:r>
            <a:r>
              <a:rPr lang="en-US" dirty="0" smtClean="0"/>
              <a:t>, </a:t>
            </a:r>
            <a:r>
              <a:rPr lang="en-US" dirty="0" err="1" smtClean="0"/>
              <a:t>hermostuneisuus</a:t>
            </a:r>
            <a:r>
              <a:rPr lang="en-US" dirty="0" smtClean="0"/>
              <a:t>, </a:t>
            </a:r>
            <a:r>
              <a:rPr lang="en-US" dirty="0" err="1" smtClean="0"/>
              <a:t>levottomuus</a:t>
            </a:r>
            <a:r>
              <a:rPr lang="en-US" dirty="0" smtClean="0"/>
              <a:t>, </a:t>
            </a:r>
            <a:r>
              <a:rPr lang="en-US" dirty="0" err="1" smtClean="0"/>
              <a:t>alakuloisuus</a:t>
            </a:r>
            <a:r>
              <a:rPr lang="en-US" dirty="0" smtClean="0"/>
              <a:t>, </a:t>
            </a:r>
            <a:r>
              <a:rPr lang="en-US" dirty="0" err="1"/>
              <a:t>ä</a:t>
            </a:r>
            <a:r>
              <a:rPr lang="en-US" dirty="0" err="1" smtClean="0"/>
              <a:t>rtymys</a:t>
            </a:r>
            <a:r>
              <a:rPr lang="en-US" dirty="0" smtClean="0"/>
              <a:t>, </a:t>
            </a:r>
            <a:r>
              <a:rPr lang="en-US" dirty="0" err="1" smtClean="0"/>
              <a:t>masennus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b="1" dirty="0" err="1"/>
              <a:t>k</a:t>
            </a:r>
            <a:r>
              <a:rPr lang="en-US" b="1" dirty="0" err="1" smtClean="0"/>
              <a:t>a</a:t>
            </a:r>
            <a:r>
              <a:rPr lang="en-US" b="1" dirty="0" err="1"/>
              <a:t>̈yttä</a:t>
            </a:r>
            <a:r>
              <a:rPr lang="en-US" b="1" dirty="0" err="1" smtClean="0"/>
              <a:t>ytyminen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unteenpurkaukset</a:t>
            </a:r>
            <a:r>
              <a:rPr lang="en-US" dirty="0" smtClean="0"/>
              <a:t>, </a:t>
            </a:r>
            <a:r>
              <a:rPr lang="en-US" dirty="0" err="1" smtClean="0"/>
              <a:t>riitely</a:t>
            </a:r>
            <a:r>
              <a:rPr lang="en-US" dirty="0" smtClean="0"/>
              <a:t>̈</a:t>
            </a:r>
            <a:r>
              <a:rPr lang="en-US" dirty="0"/>
              <a:t>, </a:t>
            </a:r>
            <a:r>
              <a:rPr lang="en-US" dirty="0" err="1" smtClean="0"/>
              <a:t>va</a:t>
            </a:r>
            <a:r>
              <a:rPr lang="en-US" dirty="0" err="1"/>
              <a:t>̈</a:t>
            </a:r>
            <a:r>
              <a:rPr lang="en-US" dirty="0" err="1" smtClean="0"/>
              <a:t>lttely</a:t>
            </a:r>
            <a:r>
              <a:rPr lang="en-US" dirty="0" smtClean="0"/>
              <a:t>̈, </a:t>
            </a:r>
            <a:r>
              <a:rPr lang="en-US" dirty="0" err="1" smtClean="0"/>
              <a:t>erista</a:t>
            </a:r>
            <a:r>
              <a:rPr lang="en-US" dirty="0" err="1"/>
              <a:t>̈</a:t>
            </a:r>
            <a:r>
              <a:rPr lang="en-US" dirty="0" err="1" smtClean="0"/>
              <a:t>ytyminen</a:t>
            </a:r>
            <a:r>
              <a:rPr lang="en-US" dirty="0" smtClean="0"/>
              <a:t>, </a:t>
            </a:r>
            <a:r>
              <a:rPr lang="en-US" dirty="0" err="1" smtClean="0"/>
              <a:t>muutokset</a:t>
            </a:r>
            <a:r>
              <a:rPr lang="en-US" dirty="0" smtClean="0"/>
              <a:t> </a:t>
            </a:r>
            <a:r>
              <a:rPr lang="en-US" dirty="0" err="1"/>
              <a:t>syömisessa</a:t>
            </a:r>
            <a:r>
              <a:rPr lang="en-US" dirty="0"/>
              <a:t>̈ ja </a:t>
            </a:r>
            <a:r>
              <a:rPr lang="en-US" dirty="0" err="1" smtClean="0"/>
              <a:t>juomisessa</a:t>
            </a:r>
            <a:r>
              <a:rPr lang="en-US" dirty="0" smtClean="0"/>
              <a:t>, </a:t>
            </a:r>
            <a:r>
              <a:rPr lang="en-US" dirty="0" err="1" smtClean="0"/>
              <a:t>vaikeus</a:t>
            </a:r>
            <a:r>
              <a:rPr lang="en-US" dirty="0" smtClean="0"/>
              <a:t> </a:t>
            </a:r>
            <a:r>
              <a:rPr lang="en-US" dirty="0" err="1" smtClean="0"/>
              <a:t>saada</a:t>
            </a:r>
            <a:r>
              <a:rPr lang="en-US" dirty="0" smtClean="0"/>
              <a:t> </a:t>
            </a:r>
            <a:r>
              <a:rPr lang="en-US" dirty="0" err="1" smtClean="0"/>
              <a:t>tehtäviä</a:t>
            </a:r>
            <a:r>
              <a:rPr lang="en-US" dirty="0" smtClean="0"/>
              <a:t> </a:t>
            </a:r>
            <a:r>
              <a:rPr lang="en-US" dirty="0" err="1" smtClean="0"/>
              <a:t>valmiiksi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760</Words>
  <Application>Microsoft Office PowerPoint</Application>
  <PresentationFormat>Laajakuva</PresentationFormat>
  <Paragraphs>122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7. Stressi ja siitä selviytyminen</vt:lpstr>
      <vt:lpstr>PowerPoint-esitys</vt:lpstr>
      <vt:lpstr>Stressi</vt:lpstr>
      <vt:lpstr>Biologinen stressi</vt:lpstr>
      <vt:lpstr>Tee tiivistelmä, mitä edelliset 1-3 tarkoittavat ja miten ne ovat osana stressin hallintaa?</vt:lpstr>
      <vt:lpstr>Keskeisten stressijärjestelmien toiminta</vt:lpstr>
      <vt:lpstr>HPA-akselin toiminta</vt:lpstr>
      <vt:lpstr>Stressin psyykkinen taso</vt:lpstr>
      <vt:lpstr>Stressioireilun ilmeneminen (s.84)</vt:lpstr>
      <vt:lpstr>Millaisia psyykkisiä mekanismeja käytämme stressin käsittelyssä? (84-87)</vt:lpstr>
      <vt:lpstr>Stressin psyykkinen taso:  Kognitiivinen stressinkäsittelymalli </vt:lpstr>
      <vt:lpstr>Psyykkiset mekanismit stressissä (s.84 - 87)</vt:lpstr>
      <vt:lpstr>PowerPoint-esitys</vt:lpstr>
      <vt:lpstr>Hyvä ja haitallinen stressi (s.89)</vt:lpstr>
      <vt:lpstr>Akuutti ja krooninen stressi</vt:lpstr>
      <vt:lpstr>Miten stressistä voidaan palautua? (s.91-92)</vt:lpstr>
      <vt:lpstr>Stressistä palautuminen 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Stressi ja siitä selviytyminen</dc:title>
  <dc:creator>Holm, Kristiina M</dc:creator>
  <cp:lastModifiedBy>Ikonen Marko</cp:lastModifiedBy>
  <cp:revision>76</cp:revision>
  <dcterms:created xsi:type="dcterms:W3CDTF">2017-11-07T15:37:39Z</dcterms:created>
  <dcterms:modified xsi:type="dcterms:W3CDTF">2019-01-07T11:57:56Z</dcterms:modified>
</cp:coreProperties>
</file>