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2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442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00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7956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4523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3785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316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008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924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7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0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69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847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902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4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873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269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77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BEEE216-409B-4F73-8531-6A741750A50E}" type="datetimeFigureOut">
              <a:rPr lang="fi-FI" smtClean="0"/>
              <a:t>13.4.2017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6695-CC72-4DAF-B83B-FEC794CAB9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6617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>2. Kehitystä muovaavat biologiset ja </a:t>
            </a:r>
            <a:r>
              <a:rPr lang="fi-FI" sz="5400" dirty="0" err="1" smtClean="0"/>
              <a:t>sosiokulttuuriset</a:t>
            </a:r>
            <a:r>
              <a:rPr lang="fi-FI" sz="5400" dirty="0" smtClean="0"/>
              <a:t> tekijät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PSYKOLOGIAN KURSSI PS2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862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YMPÄRISTÖ VAI PERIMÄ? (20-22)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vanhentunut kiista</a:t>
            </a:r>
          </a:p>
          <a:p>
            <a:r>
              <a:rPr lang="fi-FI" sz="2800" dirty="0" smtClean="0"/>
              <a:t>Perimä ja ympäristö vuorovaikutuksessa vaikuttavat kehitykseen (geenit saavat merkityksensä siinä ympäristössä, jossa yksilö elää)</a:t>
            </a:r>
          </a:p>
          <a:p>
            <a:r>
              <a:rPr lang="fi-FI" sz="2800" dirty="0" smtClean="0"/>
              <a:t>Käyttäytymisgenetiikka: tutkii perimän ja ympäristön vuorovaikutusta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8599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KEHITTYVÄT AIVOT (22-23)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397826"/>
            <a:ext cx="8946541" cy="4989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/>
              <a:t>- Miljardit hermosolut</a:t>
            </a:r>
          </a:p>
          <a:p>
            <a:pPr marL="0" indent="0">
              <a:buNone/>
            </a:pPr>
            <a:r>
              <a:rPr lang="fi-FI" sz="2800" dirty="0" smtClean="0"/>
              <a:t>- Hermosolun rakenne: </a:t>
            </a:r>
          </a:p>
          <a:p>
            <a:pPr marL="0" indent="0">
              <a:buNone/>
            </a:pPr>
            <a:r>
              <a:rPr lang="fi-FI" sz="2800" dirty="0" smtClean="0"/>
              <a:t>Solurunko, tuma, </a:t>
            </a:r>
            <a:r>
              <a:rPr lang="fi-FI" sz="2800" dirty="0" err="1" smtClean="0"/>
              <a:t>dendriitti</a:t>
            </a:r>
            <a:r>
              <a:rPr lang="fi-FI" sz="2800" dirty="0" smtClean="0"/>
              <a:t>, </a:t>
            </a:r>
            <a:r>
              <a:rPr lang="fi-FI" sz="2800" dirty="0" err="1" smtClean="0"/>
              <a:t>aksoni</a:t>
            </a:r>
            <a:r>
              <a:rPr lang="fi-FI" sz="2800" dirty="0" smtClean="0"/>
              <a:t>, </a:t>
            </a:r>
            <a:r>
              <a:rPr lang="fi-FI" sz="2800" dirty="0" err="1" smtClean="0"/>
              <a:t>myeliinitupet</a:t>
            </a:r>
            <a:r>
              <a:rPr lang="fi-FI" sz="2800" dirty="0" smtClean="0"/>
              <a:t>, sähköimpulssi, </a:t>
            </a:r>
            <a:r>
              <a:rPr lang="fi-FI" sz="2800" dirty="0" err="1" smtClean="0"/>
              <a:t>aksonin</a:t>
            </a:r>
            <a:r>
              <a:rPr lang="fi-FI" sz="2800" dirty="0" smtClean="0"/>
              <a:t> päätehaara, välittäjäainerakkulat, synapsi, välittäjäaineet, vastaanottajasolun välittäjäainereseptorit </a:t>
            </a:r>
          </a:p>
          <a:p>
            <a:pPr marL="0" indent="0">
              <a:buNone/>
            </a:pPr>
            <a:r>
              <a:rPr lang="fi-FI" sz="2800" dirty="0" smtClean="0"/>
              <a:t>- Hermoverkot ja aivokuoren eri lohkot </a:t>
            </a:r>
          </a:p>
          <a:p>
            <a:pPr marL="0" indent="0">
              <a:buNone/>
            </a:pPr>
            <a:r>
              <a:rPr lang="fi-FI" sz="2800" dirty="0" smtClean="0"/>
              <a:t>- Plastisuus eli muovautuvuus</a:t>
            </a:r>
          </a:p>
          <a:p>
            <a:pPr marL="0" indent="0">
              <a:buNone/>
            </a:pPr>
            <a:r>
              <a:rPr lang="fi-FI" sz="2800" dirty="0" smtClean="0"/>
              <a:t>- Herkkyyskaudet </a:t>
            </a:r>
            <a:r>
              <a:rPr lang="fi-FI" sz="2800" dirty="0"/>
              <a:t>eri kehityksen osa-alueilla</a:t>
            </a:r>
          </a:p>
          <a:p>
            <a:pPr>
              <a:buFontTx/>
              <a:buChar char="-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4732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 (26-29)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altLang="fi-FI" sz="2800" dirty="0"/>
              <a:t>- Tapamme toimia, käyttäytymistyyli</a:t>
            </a:r>
          </a:p>
          <a:p>
            <a:pPr>
              <a:buNone/>
            </a:pPr>
            <a:r>
              <a:rPr lang="fi-FI" altLang="fi-FI" sz="2800" dirty="0"/>
              <a:t>- Ihmisen ominaiset, melko pysyvät reagointitavat</a:t>
            </a:r>
          </a:p>
          <a:p>
            <a:pPr>
              <a:buNone/>
            </a:pPr>
            <a:r>
              <a:rPr lang="fi-FI" altLang="fi-FI" sz="2800" dirty="0"/>
              <a:t>- Yksilöllinen, pysyvä, erotettavissa varhain</a:t>
            </a:r>
          </a:p>
          <a:p>
            <a:pPr>
              <a:buNone/>
            </a:pPr>
            <a:r>
              <a:rPr lang="fi-FI" altLang="fi-FI" sz="2800" dirty="0"/>
              <a:t>- Geneettinen alttius</a:t>
            </a:r>
          </a:p>
          <a:p>
            <a:pPr>
              <a:buNone/>
            </a:pPr>
            <a:r>
              <a:rPr lang="fi-FI" altLang="fi-FI" sz="2800" dirty="0"/>
              <a:t>- Temperamenttipiirteet</a:t>
            </a:r>
            <a:r>
              <a:rPr lang="fi-FI" altLang="fi-FI" sz="2800" dirty="0" smtClean="0"/>
              <a:t>: sinnikkyys, mieliala, itsesäätely, taipumus kokea negatiivisia tunteita, ulospäinsuuntautuneisuus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79470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Temperamentti (26-29)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542198"/>
            <a:ext cx="8946541" cy="4706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altLang="fi-FI" sz="2800" dirty="0" smtClean="0"/>
              <a:t>- Temperamentti </a:t>
            </a:r>
            <a:r>
              <a:rPr lang="fi-FI" altLang="fi-FI" sz="2800" dirty="0"/>
              <a:t>vaikuttaa </a:t>
            </a:r>
            <a:r>
              <a:rPr lang="fi-FI" altLang="fi-FI" sz="2800" dirty="0" smtClean="0"/>
              <a:t>vauvan kohteluun </a:t>
            </a:r>
          </a:p>
          <a:p>
            <a:pPr marL="0" indent="0">
              <a:buNone/>
            </a:pPr>
            <a:r>
              <a:rPr lang="fi-FI" altLang="fi-FI" sz="2800" dirty="0" smtClean="0"/>
              <a:t>- Tärkeää </a:t>
            </a:r>
            <a:r>
              <a:rPr lang="fi-FI" altLang="fi-FI" sz="2800" dirty="0"/>
              <a:t>hoitajan toimien sopeuttaminen vauvan reaktioihin</a:t>
            </a:r>
          </a:p>
          <a:p>
            <a:pPr>
              <a:buNone/>
            </a:pPr>
            <a:r>
              <a:rPr lang="fi-FI" altLang="fi-FI" sz="2800" dirty="0"/>
              <a:t>- Temperamentti ei määrää persoonallisuutta, ympäristö ja kasvatus hiovat temperamenttipiirteitä (yhteisvaikutus)</a:t>
            </a:r>
          </a:p>
          <a:p>
            <a:pPr>
              <a:buNone/>
            </a:pPr>
            <a:r>
              <a:rPr lang="fi-FI" altLang="fi-FI" sz="2800" dirty="0"/>
              <a:t>- Miten temperamentti ja ympäristö sopivat yhteen?</a:t>
            </a:r>
          </a:p>
          <a:p>
            <a:pPr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73494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Tutkikaa pareittain…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705971"/>
            <a:ext cx="8946541" cy="470620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sz="3200" dirty="0" smtClean="0"/>
              <a:t>Biologinen ja synnynnäinen temperamentti (26-29)</a:t>
            </a:r>
          </a:p>
          <a:p>
            <a:pPr marL="514350" indent="-514350">
              <a:buAutoNum type="arabicPeriod"/>
            </a:pPr>
            <a:r>
              <a:rPr lang="fi-FI" sz="3200" dirty="0" smtClean="0"/>
              <a:t>Miten </a:t>
            </a:r>
            <a:r>
              <a:rPr lang="fi-FI" sz="3200" dirty="0" err="1" smtClean="0"/>
              <a:t>sosiokulttuuriset</a:t>
            </a:r>
            <a:r>
              <a:rPr lang="fi-FI" sz="3200" dirty="0" smtClean="0"/>
              <a:t> tekijät vaikuttavat kehitykseen? 29-30 </a:t>
            </a:r>
          </a:p>
          <a:p>
            <a:pPr marL="514350" indent="-514350">
              <a:buAutoNum type="arabicPeriod"/>
            </a:pPr>
            <a:r>
              <a:rPr lang="fi-FI" sz="3200" dirty="0" smtClean="0"/>
              <a:t>Miten kasvatustyylit vaikuttavat kehitykseen? (31-32)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1707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705971"/>
            <a:ext cx="8946541" cy="4706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smtClean="0"/>
              <a:t>Kirjan sivu 33 tehtävä 3a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0040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</TotalTime>
  <Words>204</Words>
  <Application>Microsoft Office PowerPoint</Application>
  <PresentationFormat>Laajakuva</PresentationFormat>
  <Paragraphs>30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Ioni</vt:lpstr>
      <vt:lpstr>2. Kehitystä muovaavat biologiset ja sosiokulttuuriset tekijät</vt:lpstr>
      <vt:lpstr>YMPÄRISTÖ VAI PERIMÄ? (20-22)</vt:lpstr>
      <vt:lpstr>KEHITTYVÄT AIVOT (22-23)</vt:lpstr>
      <vt:lpstr>Temperamentti (26-29)</vt:lpstr>
      <vt:lpstr>Temperamentti (26-29)</vt:lpstr>
      <vt:lpstr>Tutkikaa pareittain… </vt:lpstr>
      <vt:lpstr>Tehtäviä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Kehitystä muovaavat biologiset ja sosiokulttuuriset tekijät</dc:title>
  <dc:creator>Ikonen Marko</dc:creator>
  <cp:lastModifiedBy>Ikonen Marko</cp:lastModifiedBy>
  <cp:revision>7</cp:revision>
  <dcterms:created xsi:type="dcterms:W3CDTF">2017-04-11T14:23:37Z</dcterms:created>
  <dcterms:modified xsi:type="dcterms:W3CDTF">2017-04-13T09:41:21Z</dcterms:modified>
</cp:coreProperties>
</file>