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4"/>
  </p:sldMasterIdLst>
  <p:notesMasterIdLst>
    <p:notesMasterId r:id="rId14"/>
  </p:notesMasterIdLst>
  <p:sldIdLst>
    <p:sldId id="270" r:id="rId5"/>
    <p:sldId id="262" r:id="rId6"/>
    <p:sldId id="269" r:id="rId7"/>
    <p:sldId id="273" r:id="rId8"/>
    <p:sldId id="274" r:id="rId9"/>
    <p:sldId id="271" r:id="rId10"/>
    <p:sldId id="277" r:id="rId11"/>
    <p:sldId id="272" r:id="rId12"/>
    <p:sldId id="259" r:id="rId13"/>
  </p:sldIdLst>
  <p:sldSz cx="9144000" cy="5143500" type="screen16x9"/>
  <p:notesSz cx="6858000" cy="9144000"/>
  <p:embeddedFontLst>
    <p:embeddedFont>
      <p:font typeface="Calibri" panose="020F0502020204030204" pitchFamily="34" charset="0"/>
      <p:regular r:id="rId15"/>
      <p:bold r:id="rId16"/>
      <p:italic r:id="rId17"/>
      <p:boldItalic r:id="rId18"/>
    </p:embeddedFont>
    <p:embeddedFont>
      <p:font typeface="Nunito Sans" pitchFamily="2" charset="0"/>
      <p:regular r:id="rId19"/>
      <p:bold r:id="rId20"/>
      <p:italic r:id="rId21"/>
      <p:boldItalic r:id="rId22"/>
    </p:embeddedFont>
    <p:embeddedFont>
      <p:font typeface="Raleway"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802"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0.fntdata"/><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f7ee2f5c9c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f7ee2f5c9c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tsikkodia 3">
  <p:cSld name="TITLE_1_1">
    <p:bg>
      <p:bgPr>
        <a:solidFill>
          <a:srgbClr val="1C5631"/>
        </a:solidFill>
        <a:effectLst/>
      </p:bgPr>
    </p:bg>
    <p:spTree>
      <p:nvGrpSpPr>
        <p:cNvPr id="1" name="Shape 18"/>
        <p:cNvGrpSpPr/>
        <p:nvPr/>
      </p:nvGrpSpPr>
      <p:grpSpPr>
        <a:xfrm>
          <a:off x="0" y="0"/>
          <a:ext cx="0" cy="0"/>
          <a:chOff x="0" y="0"/>
          <a:chExt cx="0" cy="0"/>
        </a:xfrm>
      </p:grpSpPr>
      <p:sp>
        <p:nvSpPr>
          <p:cNvPr id="19" name="Google Shape;19;p4"/>
          <p:cNvSpPr txBox="1">
            <a:spLocks noGrp="1"/>
          </p:cNvSpPr>
          <p:nvPr>
            <p:ph type="ctrTitle"/>
          </p:nvPr>
        </p:nvSpPr>
        <p:spPr>
          <a:xfrm>
            <a:off x="1658800" y="1763525"/>
            <a:ext cx="5522400" cy="1473600"/>
          </a:xfrm>
          <a:prstGeom prst="rect">
            <a:avLst/>
          </a:prstGeom>
        </p:spPr>
        <p:txBody>
          <a:bodyPr spcFirstLastPara="1" wrap="square" lIns="91425" tIns="91425" rIns="91425" bIns="91425" anchor="b" anchorCtr="0">
            <a:normAutofit/>
          </a:bodyPr>
          <a:lstStyle>
            <a:lvl1pPr lvl="0" rtl="0">
              <a:spcBef>
                <a:spcPts val="0"/>
              </a:spcBef>
              <a:spcAft>
                <a:spcPts val="0"/>
              </a:spcAft>
              <a:buClr>
                <a:srgbClr val="F9F7ED"/>
              </a:buClr>
              <a:buSzPts val="4200"/>
              <a:buNone/>
              <a:defRPr sz="4200">
                <a:solidFill>
                  <a:srgbClr val="F9F7ED"/>
                </a:solidFill>
              </a:defRPr>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20" name="Google Shape;20;p4"/>
          <p:cNvSpPr txBox="1">
            <a:spLocks noGrp="1"/>
          </p:cNvSpPr>
          <p:nvPr>
            <p:ph type="subTitle" idx="1"/>
          </p:nvPr>
        </p:nvSpPr>
        <p:spPr>
          <a:xfrm>
            <a:off x="1658800" y="3237125"/>
            <a:ext cx="5522400" cy="8610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F9F7ED"/>
              </a:buClr>
              <a:buSzPts val="2400"/>
              <a:buNone/>
              <a:defRPr sz="2400" i="1">
                <a:solidFill>
                  <a:srgbClr val="F9F7ED"/>
                </a:solidFill>
              </a:defRPr>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a:endParaRPr/>
          </a:p>
        </p:txBody>
      </p:sp>
      <p:sp>
        <p:nvSpPr>
          <p:cNvPr id="21" name="Google Shape;21;p4"/>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l" rtl="0">
              <a:spcBef>
                <a:spcPts val="0"/>
              </a:spcBef>
              <a:spcAft>
                <a:spcPts val="0"/>
              </a:spcAft>
              <a:buNone/>
            </a:pPr>
            <a:fld id="{00000000-1234-1234-1234-123412341234}" type="slidenum">
              <a:rPr lang="fi"/>
              <a:pPr marL="0" lvl="0" indent="0" algn="l" rtl="0">
                <a:spcBef>
                  <a:spcPts val="0"/>
                </a:spcBef>
                <a:spcAft>
                  <a:spcPts val="0"/>
                </a:spcAft>
                <a:buNone/>
              </a:pPr>
              <a:t>‹#›</a:t>
            </a:fld>
            <a:endParaRPr/>
          </a:p>
        </p:txBody>
      </p:sp>
      <p:pic>
        <p:nvPicPr>
          <p:cNvPr id="22" name="Google Shape;22;p4"/>
          <p:cNvPicPr preferRelativeResize="0"/>
          <p:nvPr/>
        </p:nvPicPr>
        <p:blipFill rotWithShape="1">
          <a:blip r:embed="rId2">
            <a:alphaModFix/>
          </a:blip>
          <a:srcRect/>
          <a:stretch/>
        </p:blipFill>
        <p:spPr>
          <a:xfrm>
            <a:off x="7748000" y="-56525"/>
            <a:ext cx="9903749" cy="52565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sion otsikko 2.1">
  <p:cSld name="SECTION_HEADER_2_3">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485875" y="1714500"/>
            <a:ext cx="8183700" cy="785700"/>
          </a:xfrm>
          <a:prstGeom prst="rect">
            <a:avLst/>
          </a:prstGeom>
        </p:spPr>
        <p:txBody>
          <a:bodyPr spcFirstLastPara="1" wrap="square" lIns="91425" tIns="91425" rIns="91425" bIns="91425" anchor="b" anchorCtr="0">
            <a:normAutofit/>
          </a:bodyPr>
          <a:lstStyle>
            <a:lvl1pPr lvl="0" rtl="0">
              <a:spcBef>
                <a:spcPts val="0"/>
              </a:spcBef>
              <a:spcAft>
                <a:spcPts val="0"/>
              </a:spcAft>
              <a:buClr>
                <a:srgbClr val="000000"/>
              </a:buClr>
              <a:buSzPts val="3600"/>
              <a:buNone/>
              <a:defRPr sz="3600">
                <a:solidFill>
                  <a:srgbClr val="000000"/>
                </a:solidFill>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pic>
        <p:nvPicPr>
          <p:cNvPr id="64" name="Google Shape;64;p14"/>
          <p:cNvPicPr preferRelativeResize="0"/>
          <p:nvPr/>
        </p:nvPicPr>
        <p:blipFill>
          <a:blip r:embed="rId2">
            <a:alphaModFix/>
          </a:blip>
          <a:stretch>
            <a:fillRect/>
          </a:stretch>
        </p:blipFill>
        <p:spPr>
          <a:xfrm>
            <a:off x="0" y="4742925"/>
            <a:ext cx="8968376" cy="19267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sion otsikko 2.2">
  <p:cSld name="SECTION_HEADER_2_1_2">
    <p:bg>
      <p:bgPr>
        <a:solidFill>
          <a:schemeClr val="dk1"/>
        </a:solidFill>
        <a:effectLst/>
      </p:bgPr>
    </p:bg>
    <p:spTree>
      <p:nvGrpSpPr>
        <p:cNvPr id="1" name="Shape 65"/>
        <p:cNvGrpSpPr/>
        <p:nvPr/>
      </p:nvGrpSpPr>
      <p:grpSpPr>
        <a:xfrm>
          <a:off x="0" y="0"/>
          <a:ext cx="0" cy="0"/>
          <a:chOff x="0" y="0"/>
          <a:chExt cx="0" cy="0"/>
        </a:xfrm>
      </p:grpSpPr>
      <p:pic>
        <p:nvPicPr>
          <p:cNvPr id="66" name="Google Shape;66;p15"/>
          <p:cNvPicPr preferRelativeResize="0"/>
          <p:nvPr/>
        </p:nvPicPr>
        <p:blipFill rotWithShape="1">
          <a:blip r:embed="rId2">
            <a:alphaModFix/>
          </a:blip>
          <a:srcRect/>
          <a:stretch/>
        </p:blipFill>
        <p:spPr>
          <a:xfrm>
            <a:off x="0" y="4742925"/>
            <a:ext cx="8968376" cy="192675"/>
          </a:xfrm>
          <a:prstGeom prst="rect">
            <a:avLst/>
          </a:prstGeom>
          <a:noFill/>
          <a:ln>
            <a:noFill/>
          </a:ln>
        </p:spPr>
      </p:pic>
      <p:sp>
        <p:nvSpPr>
          <p:cNvPr id="67" name="Google Shape;67;p15"/>
          <p:cNvSpPr txBox="1">
            <a:spLocks noGrp="1"/>
          </p:cNvSpPr>
          <p:nvPr>
            <p:ph type="title"/>
          </p:nvPr>
        </p:nvSpPr>
        <p:spPr>
          <a:xfrm>
            <a:off x="485875" y="1714500"/>
            <a:ext cx="8183700" cy="785700"/>
          </a:xfrm>
          <a:prstGeom prst="rect">
            <a:avLst/>
          </a:prstGeom>
        </p:spPr>
        <p:txBody>
          <a:bodyPr spcFirstLastPara="1" wrap="square" lIns="91425" tIns="91425" rIns="91425" bIns="91425" anchor="b" anchorCtr="0">
            <a:normAutofit/>
          </a:bodyPr>
          <a:lstStyle>
            <a:lvl1pPr lvl="0" rtl="0">
              <a:spcBef>
                <a:spcPts val="0"/>
              </a:spcBef>
              <a:spcAft>
                <a:spcPts val="0"/>
              </a:spcAft>
              <a:buClr>
                <a:srgbClr val="F9F7ED"/>
              </a:buClr>
              <a:buSzPts val="3600"/>
              <a:buNone/>
              <a:defRPr sz="3600">
                <a:solidFill>
                  <a:srgbClr val="F9F7ED"/>
                </a:solidFill>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sion otsikko 2.3">
  <p:cSld name="SECTION_HEADER_2_1_2_1">
    <p:bg>
      <p:bgPr>
        <a:solidFill>
          <a:srgbClr val="1C5631"/>
        </a:solidFill>
        <a:effectLst/>
      </p:bgPr>
    </p:bg>
    <p:spTree>
      <p:nvGrpSpPr>
        <p:cNvPr id="1" name="Shape 68"/>
        <p:cNvGrpSpPr/>
        <p:nvPr/>
      </p:nvGrpSpPr>
      <p:grpSpPr>
        <a:xfrm>
          <a:off x="0" y="0"/>
          <a:ext cx="0" cy="0"/>
          <a:chOff x="0" y="0"/>
          <a:chExt cx="0" cy="0"/>
        </a:xfrm>
      </p:grpSpPr>
      <p:pic>
        <p:nvPicPr>
          <p:cNvPr id="69" name="Google Shape;69;p16"/>
          <p:cNvPicPr preferRelativeResize="0"/>
          <p:nvPr/>
        </p:nvPicPr>
        <p:blipFill rotWithShape="1">
          <a:blip r:embed="rId2">
            <a:alphaModFix/>
          </a:blip>
          <a:srcRect/>
          <a:stretch/>
        </p:blipFill>
        <p:spPr>
          <a:xfrm>
            <a:off x="0" y="4742925"/>
            <a:ext cx="8968376" cy="192675"/>
          </a:xfrm>
          <a:prstGeom prst="rect">
            <a:avLst/>
          </a:prstGeom>
          <a:noFill/>
          <a:ln>
            <a:noFill/>
          </a:ln>
        </p:spPr>
      </p:pic>
      <p:sp>
        <p:nvSpPr>
          <p:cNvPr id="70" name="Google Shape;70;p16"/>
          <p:cNvSpPr txBox="1">
            <a:spLocks noGrp="1"/>
          </p:cNvSpPr>
          <p:nvPr>
            <p:ph type="title"/>
          </p:nvPr>
        </p:nvSpPr>
        <p:spPr>
          <a:xfrm>
            <a:off x="485875" y="1714500"/>
            <a:ext cx="8183700" cy="785700"/>
          </a:xfrm>
          <a:prstGeom prst="rect">
            <a:avLst/>
          </a:prstGeom>
        </p:spPr>
        <p:txBody>
          <a:bodyPr spcFirstLastPara="1" wrap="square" lIns="91425" tIns="91425" rIns="91425" bIns="91425" anchor="b" anchorCtr="0">
            <a:normAutofit/>
          </a:bodyPr>
          <a:lstStyle>
            <a:lvl1pPr lvl="0" rtl="0">
              <a:spcBef>
                <a:spcPts val="0"/>
              </a:spcBef>
              <a:spcAft>
                <a:spcPts val="0"/>
              </a:spcAft>
              <a:buClr>
                <a:srgbClr val="F9F7ED"/>
              </a:buClr>
              <a:buSzPts val="3600"/>
              <a:buNone/>
              <a:defRPr sz="3600">
                <a:solidFill>
                  <a:srgbClr val="F9F7ED"/>
                </a:solidFill>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tsikko, teksti ja kuvat 1">
  <p:cSld name="SECTION_HEADER_2_2">
    <p:spTree>
      <p:nvGrpSpPr>
        <p:cNvPr id="1" name="Shape 71"/>
        <p:cNvGrpSpPr/>
        <p:nvPr/>
      </p:nvGrpSpPr>
      <p:grpSpPr>
        <a:xfrm>
          <a:off x="0" y="0"/>
          <a:ext cx="0" cy="0"/>
          <a:chOff x="0" y="0"/>
          <a:chExt cx="0" cy="0"/>
        </a:xfrm>
      </p:grpSpPr>
      <p:sp>
        <p:nvSpPr>
          <p:cNvPr id="72" name="Google Shape;72;p17"/>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Clr>
                <a:srgbClr val="000000"/>
              </a:buClr>
              <a:buSzPts val="3000"/>
              <a:buNone/>
              <a:defRPr>
                <a:solidFill>
                  <a:srgbClr val="000000"/>
                </a:solidFill>
              </a:defRPr>
            </a:lvl2pPr>
            <a:lvl3pPr lvl="2" rtl="0">
              <a:spcBef>
                <a:spcPts val="0"/>
              </a:spcBef>
              <a:spcAft>
                <a:spcPts val="0"/>
              </a:spcAft>
              <a:buClr>
                <a:srgbClr val="000000"/>
              </a:buClr>
              <a:buSzPts val="3000"/>
              <a:buNone/>
              <a:defRPr>
                <a:solidFill>
                  <a:srgbClr val="000000"/>
                </a:solidFill>
              </a:defRPr>
            </a:lvl3pPr>
            <a:lvl4pPr lvl="3" rtl="0">
              <a:spcBef>
                <a:spcPts val="0"/>
              </a:spcBef>
              <a:spcAft>
                <a:spcPts val="0"/>
              </a:spcAft>
              <a:buClr>
                <a:srgbClr val="000000"/>
              </a:buClr>
              <a:buSzPts val="3000"/>
              <a:buNone/>
              <a:defRPr>
                <a:solidFill>
                  <a:srgbClr val="000000"/>
                </a:solidFill>
              </a:defRPr>
            </a:lvl4pPr>
            <a:lvl5pPr lvl="4" rtl="0">
              <a:spcBef>
                <a:spcPts val="0"/>
              </a:spcBef>
              <a:spcAft>
                <a:spcPts val="0"/>
              </a:spcAft>
              <a:buClr>
                <a:srgbClr val="000000"/>
              </a:buClr>
              <a:buSzPts val="3000"/>
              <a:buNone/>
              <a:defRPr>
                <a:solidFill>
                  <a:srgbClr val="000000"/>
                </a:solidFill>
              </a:defRPr>
            </a:lvl5pPr>
            <a:lvl6pPr lvl="5" rtl="0">
              <a:spcBef>
                <a:spcPts val="0"/>
              </a:spcBef>
              <a:spcAft>
                <a:spcPts val="0"/>
              </a:spcAft>
              <a:buClr>
                <a:srgbClr val="000000"/>
              </a:buClr>
              <a:buSzPts val="3000"/>
              <a:buNone/>
              <a:defRPr>
                <a:solidFill>
                  <a:srgbClr val="000000"/>
                </a:solidFill>
              </a:defRPr>
            </a:lvl6pPr>
            <a:lvl7pPr lvl="6" rtl="0">
              <a:spcBef>
                <a:spcPts val="0"/>
              </a:spcBef>
              <a:spcAft>
                <a:spcPts val="0"/>
              </a:spcAft>
              <a:buClr>
                <a:srgbClr val="000000"/>
              </a:buClr>
              <a:buSzPts val="3000"/>
              <a:buNone/>
              <a:defRPr>
                <a:solidFill>
                  <a:srgbClr val="000000"/>
                </a:solidFill>
              </a:defRPr>
            </a:lvl7pPr>
            <a:lvl8pPr lvl="7" rtl="0">
              <a:spcBef>
                <a:spcPts val="0"/>
              </a:spcBef>
              <a:spcAft>
                <a:spcPts val="0"/>
              </a:spcAft>
              <a:buClr>
                <a:srgbClr val="000000"/>
              </a:buClr>
              <a:buSzPts val="3000"/>
              <a:buNone/>
              <a:defRPr>
                <a:solidFill>
                  <a:srgbClr val="000000"/>
                </a:solidFill>
              </a:defRPr>
            </a:lvl8pPr>
            <a:lvl9pPr lvl="8" rtl="0">
              <a:spcBef>
                <a:spcPts val="0"/>
              </a:spcBef>
              <a:spcAft>
                <a:spcPts val="0"/>
              </a:spcAft>
              <a:buClr>
                <a:srgbClr val="000000"/>
              </a:buClr>
              <a:buSzPts val="3000"/>
              <a:buNone/>
              <a:defRPr>
                <a:solidFill>
                  <a:srgbClr val="000000"/>
                </a:solidFill>
              </a:defRPr>
            </a:lvl9pPr>
          </a:lstStyle>
          <a:p>
            <a:endParaRPr/>
          </a:p>
        </p:txBody>
      </p:sp>
      <p:sp>
        <p:nvSpPr>
          <p:cNvPr id="73" name="Google Shape;73;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74" name="Google Shape;74;p17"/>
          <p:cNvSpPr>
            <a:spLocks noGrp="1"/>
          </p:cNvSpPr>
          <p:nvPr>
            <p:ph type="pic" idx="2"/>
          </p:nvPr>
        </p:nvSpPr>
        <p:spPr>
          <a:xfrm>
            <a:off x="0" y="3745500"/>
            <a:ext cx="2682000" cy="1398000"/>
          </a:xfrm>
          <a:prstGeom prst="rect">
            <a:avLst/>
          </a:prstGeom>
          <a:noFill/>
          <a:ln>
            <a:noFill/>
          </a:ln>
        </p:spPr>
      </p:sp>
      <p:sp>
        <p:nvSpPr>
          <p:cNvPr id="75" name="Google Shape;75;p17"/>
          <p:cNvSpPr>
            <a:spLocks noGrp="1"/>
          </p:cNvSpPr>
          <p:nvPr>
            <p:ph type="pic" idx="3"/>
          </p:nvPr>
        </p:nvSpPr>
        <p:spPr>
          <a:xfrm>
            <a:off x="2796000" y="3745500"/>
            <a:ext cx="1925700" cy="1398000"/>
          </a:xfrm>
          <a:prstGeom prst="rect">
            <a:avLst/>
          </a:prstGeom>
          <a:noFill/>
          <a:ln>
            <a:noFill/>
          </a:ln>
        </p:spPr>
      </p:sp>
      <p:sp>
        <p:nvSpPr>
          <p:cNvPr id="76" name="Google Shape;76;p17"/>
          <p:cNvSpPr>
            <a:spLocks noGrp="1"/>
          </p:cNvSpPr>
          <p:nvPr>
            <p:ph type="pic" idx="4"/>
          </p:nvPr>
        </p:nvSpPr>
        <p:spPr>
          <a:xfrm>
            <a:off x="0" y="2539775"/>
            <a:ext cx="4721700" cy="1098300"/>
          </a:xfrm>
          <a:prstGeom prst="rect">
            <a:avLst/>
          </a:prstGeom>
          <a:noFill/>
          <a:ln>
            <a:noFill/>
          </a:ln>
        </p:spPr>
      </p:sp>
      <p:sp>
        <p:nvSpPr>
          <p:cNvPr id="77" name="Google Shape;77;p17"/>
          <p:cNvSpPr>
            <a:spLocks noGrp="1"/>
          </p:cNvSpPr>
          <p:nvPr>
            <p:ph type="pic" idx="5"/>
          </p:nvPr>
        </p:nvSpPr>
        <p:spPr>
          <a:xfrm>
            <a:off x="4835700" y="2539775"/>
            <a:ext cx="4308300" cy="2603700"/>
          </a:xfrm>
          <a:prstGeom prst="rect">
            <a:avLst/>
          </a:prstGeom>
          <a:noFill/>
          <a:ln>
            <a:noFill/>
          </a:ln>
        </p:spPr>
      </p:sp>
      <p:pic>
        <p:nvPicPr>
          <p:cNvPr id="78" name="Google Shape;78;p17"/>
          <p:cNvPicPr preferRelativeResize="0"/>
          <p:nvPr/>
        </p:nvPicPr>
        <p:blipFill rotWithShape="1">
          <a:blip r:embed="rId2">
            <a:alphaModFix/>
          </a:blip>
          <a:srcRect/>
          <a:stretch/>
        </p:blipFill>
        <p:spPr>
          <a:xfrm>
            <a:off x="0" y="4742925"/>
            <a:ext cx="8968376" cy="19267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osto">
  <p:cSld name="MAIN_POINT_2_2">
    <p:bg>
      <p:bgPr>
        <a:solidFill>
          <a:srgbClr val="F9F7ED"/>
        </a:solidFill>
        <a:effectLst/>
      </p:bgPr>
    </p:bg>
    <p:spTree>
      <p:nvGrpSpPr>
        <p:cNvPr id="1" name="Shape 86"/>
        <p:cNvGrpSpPr/>
        <p:nvPr/>
      </p:nvGrpSpPr>
      <p:grpSpPr>
        <a:xfrm>
          <a:off x="0" y="0"/>
          <a:ext cx="0" cy="0"/>
          <a:chOff x="0" y="0"/>
          <a:chExt cx="0" cy="0"/>
        </a:xfrm>
      </p:grpSpPr>
      <p:pic>
        <p:nvPicPr>
          <p:cNvPr id="87" name="Google Shape;87;p19"/>
          <p:cNvPicPr preferRelativeResize="0"/>
          <p:nvPr/>
        </p:nvPicPr>
        <p:blipFill>
          <a:blip r:embed="rId2">
            <a:alphaModFix/>
          </a:blip>
          <a:stretch>
            <a:fillRect/>
          </a:stretch>
        </p:blipFill>
        <p:spPr>
          <a:xfrm>
            <a:off x="3626500" y="439350"/>
            <a:ext cx="1891000" cy="2117625"/>
          </a:xfrm>
          <a:prstGeom prst="rect">
            <a:avLst/>
          </a:prstGeom>
          <a:noFill/>
          <a:ln>
            <a:noFill/>
          </a:ln>
        </p:spPr>
      </p:pic>
      <p:sp>
        <p:nvSpPr>
          <p:cNvPr id="88" name="Google Shape;88;p19"/>
          <p:cNvSpPr txBox="1">
            <a:spLocks noGrp="1"/>
          </p:cNvSpPr>
          <p:nvPr>
            <p:ph type="body" idx="1"/>
          </p:nvPr>
        </p:nvSpPr>
        <p:spPr>
          <a:xfrm>
            <a:off x="1022850" y="3144100"/>
            <a:ext cx="7098300" cy="13593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b="1" i="1"/>
            </a:lvl1pPr>
            <a:lvl2pPr marL="914400" lvl="1" indent="-317500" algn="ctr">
              <a:spcBef>
                <a:spcPts val="0"/>
              </a:spcBef>
              <a:spcAft>
                <a:spcPts val="0"/>
              </a:spcAft>
              <a:buSzPts val="1400"/>
              <a:buChar char="○"/>
              <a:defRPr b="1" i="1"/>
            </a:lvl2pPr>
            <a:lvl3pPr marL="1371600" lvl="2" indent="-317500" algn="ctr">
              <a:spcBef>
                <a:spcPts val="0"/>
              </a:spcBef>
              <a:spcAft>
                <a:spcPts val="0"/>
              </a:spcAft>
              <a:buSzPts val="1400"/>
              <a:buChar char="■"/>
              <a:defRPr b="1" i="1"/>
            </a:lvl3pPr>
            <a:lvl4pPr marL="1828800" lvl="3" indent="-317500" algn="ctr">
              <a:spcBef>
                <a:spcPts val="0"/>
              </a:spcBef>
              <a:spcAft>
                <a:spcPts val="0"/>
              </a:spcAft>
              <a:buSzPts val="1400"/>
              <a:buChar char="●"/>
              <a:defRPr b="1" i="1"/>
            </a:lvl4pPr>
            <a:lvl5pPr marL="2286000" lvl="4" indent="-317500" algn="ctr">
              <a:spcBef>
                <a:spcPts val="0"/>
              </a:spcBef>
              <a:spcAft>
                <a:spcPts val="0"/>
              </a:spcAft>
              <a:buSzPts val="1400"/>
              <a:buChar char="○"/>
              <a:defRPr b="1" i="1"/>
            </a:lvl5pPr>
            <a:lvl6pPr marL="2743200" lvl="5" indent="-317500" algn="ctr">
              <a:spcBef>
                <a:spcPts val="0"/>
              </a:spcBef>
              <a:spcAft>
                <a:spcPts val="0"/>
              </a:spcAft>
              <a:buSzPts val="1400"/>
              <a:buChar char="■"/>
              <a:defRPr b="1" i="1"/>
            </a:lvl6pPr>
            <a:lvl7pPr marL="3200400" lvl="6" indent="-317500" algn="ctr">
              <a:spcBef>
                <a:spcPts val="0"/>
              </a:spcBef>
              <a:spcAft>
                <a:spcPts val="0"/>
              </a:spcAft>
              <a:buSzPts val="1400"/>
              <a:buChar char="●"/>
              <a:defRPr b="1" i="1"/>
            </a:lvl7pPr>
            <a:lvl8pPr marL="3657600" lvl="7" indent="-317500" algn="ctr">
              <a:spcBef>
                <a:spcPts val="0"/>
              </a:spcBef>
              <a:spcAft>
                <a:spcPts val="0"/>
              </a:spcAft>
              <a:buSzPts val="1400"/>
              <a:buChar char="○"/>
              <a:defRPr b="1" i="1"/>
            </a:lvl8pPr>
            <a:lvl9pPr marL="4114800" lvl="8" indent="-317500" algn="ctr">
              <a:spcBef>
                <a:spcPts val="0"/>
              </a:spcBef>
              <a:spcAft>
                <a:spcPts val="0"/>
              </a:spcAft>
              <a:buSzPts val="1400"/>
              <a:buChar char="■"/>
              <a:defRPr b="1" i="1"/>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ääkohta 1">
  <p:cSld name="MAIN_POINT_2">
    <p:bg>
      <p:bgPr>
        <a:solidFill>
          <a:srgbClr val="F9F7ED"/>
        </a:solidFill>
        <a:effectLst/>
      </p:bgPr>
    </p:bg>
    <p:spTree>
      <p:nvGrpSpPr>
        <p:cNvPr id="1" name="Shape 89"/>
        <p:cNvGrpSpPr/>
        <p:nvPr/>
      </p:nvGrpSpPr>
      <p:grpSpPr>
        <a:xfrm>
          <a:off x="0" y="0"/>
          <a:ext cx="0" cy="0"/>
          <a:chOff x="0" y="0"/>
          <a:chExt cx="0" cy="0"/>
        </a:xfrm>
      </p:grpSpPr>
      <p:sp>
        <p:nvSpPr>
          <p:cNvPr id="90" name="Google Shape;90;p20"/>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rgbClr val="000000"/>
              </a:buClr>
              <a:buSzPts val="4800"/>
              <a:buNone/>
              <a:defRPr sz="4800">
                <a:solidFill>
                  <a:srgbClr val="000000"/>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ääkohta 2">
  <p:cSld name="MAIN_POINT">
    <p:bg>
      <p:bgPr>
        <a:solidFill>
          <a:schemeClr val="dk1"/>
        </a:solidFill>
        <a:effectLst/>
      </p:bgPr>
    </p:bg>
    <p:spTree>
      <p:nvGrpSpPr>
        <p:cNvPr id="1" name="Shape 91"/>
        <p:cNvGrpSpPr/>
        <p:nvPr/>
      </p:nvGrpSpPr>
      <p:grpSpPr>
        <a:xfrm>
          <a:off x="0" y="0"/>
          <a:ext cx="0" cy="0"/>
          <a:chOff x="0" y="0"/>
          <a:chExt cx="0" cy="0"/>
        </a:xfrm>
      </p:grpSpPr>
      <p:sp>
        <p:nvSpPr>
          <p:cNvPr id="92" name="Google Shape;92;p21"/>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rmAutofit/>
          </a:bodyPr>
          <a:lstStyle>
            <a:lvl1pPr lvl="0">
              <a:spcBef>
                <a:spcPts val="0"/>
              </a:spcBef>
              <a:spcAft>
                <a:spcPts val="0"/>
              </a:spcAft>
              <a:buClr>
                <a:srgbClr val="F9F7ED"/>
              </a:buClr>
              <a:buSzPts val="4800"/>
              <a:buNone/>
              <a:defRPr sz="4800">
                <a:solidFill>
                  <a:srgbClr val="F9F7ED"/>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ääkohta 3">
  <p:cSld name="MAIN_POINT_1">
    <p:bg>
      <p:bgPr>
        <a:solidFill>
          <a:srgbClr val="1C5631"/>
        </a:solidFill>
        <a:effectLst/>
      </p:bgPr>
    </p:bg>
    <p:spTree>
      <p:nvGrpSpPr>
        <p:cNvPr id="1" name="Shape 93"/>
        <p:cNvGrpSpPr/>
        <p:nvPr/>
      </p:nvGrpSpPr>
      <p:grpSpPr>
        <a:xfrm>
          <a:off x="0" y="0"/>
          <a:ext cx="0" cy="0"/>
          <a:chOff x="0" y="0"/>
          <a:chExt cx="0" cy="0"/>
        </a:xfrm>
      </p:grpSpPr>
      <p:sp>
        <p:nvSpPr>
          <p:cNvPr id="94" name="Google Shape;94;p22"/>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rgbClr val="F9F7ED"/>
              </a:buClr>
              <a:buSzPts val="4800"/>
              <a:buNone/>
              <a:defRPr sz="4800">
                <a:solidFill>
                  <a:srgbClr val="F9F7ED"/>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95" name="Google Shape;95;p22"/>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l" rtl="0">
              <a:spcBef>
                <a:spcPts val="0"/>
              </a:spcBef>
              <a:spcAft>
                <a:spcPts val="0"/>
              </a:spcAft>
              <a:buNone/>
            </a:pPr>
            <a:fld id="{00000000-1234-1234-1234-123412341234}" type="slidenum">
              <a:rPr lang="fi"/>
              <a:pPr marL="0" lvl="0" indent="0" algn="l" rtl="0">
                <a:spcBef>
                  <a:spcPts val="0"/>
                </a:spcBef>
                <a:spcAft>
                  <a:spcPts val="0"/>
                </a:spcAft>
                <a:buNone/>
              </a:p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Logo 2">
  <p:cSld name="MAIN_POINT_2_1_1">
    <p:bg>
      <p:bgPr>
        <a:solidFill>
          <a:schemeClr val="dk1"/>
        </a:solidFill>
        <a:effectLst/>
      </p:bgPr>
    </p:bg>
    <p:spTree>
      <p:nvGrpSpPr>
        <p:cNvPr id="1" name="Shape 98"/>
        <p:cNvGrpSpPr/>
        <p:nvPr/>
      </p:nvGrpSpPr>
      <p:grpSpPr>
        <a:xfrm>
          <a:off x="0" y="0"/>
          <a:ext cx="0" cy="0"/>
          <a:chOff x="0" y="0"/>
          <a:chExt cx="0" cy="0"/>
        </a:xfrm>
      </p:grpSpPr>
      <p:pic>
        <p:nvPicPr>
          <p:cNvPr id="99" name="Google Shape;99;p24"/>
          <p:cNvPicPr preferRelativeResize="0"/>
          <p:nvPr/>
        </p:nvPicPr>
        <p:blipFill rotWithShape="1">
          <a:blip r:embed="rId2">
            <a:alphaModFix/>
          </a:blip>
          <a:srcRect t="139" b="129"/>
          <a:stretch/>
        </p:blipFill>
        <p:spPr>
          <a:xfrm>
            <a:off x="1398350" y="1808343"/>
            <a:ext cx="6347300" cy="1526819"/>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yhjä 1" type="blank">
  <p:cSld name="BLANK">
    <p:spTree>
      <p:nvGrpSpPr>
        <p:cNvPr id="1" name="Shape 10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sion otsikko 1.1" type="secHead">
  <p:cSld name="SECTION_HEADER">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485875" y="1714500"/>
            <a:ext cx="8183700" cy="785700"/>
          </a:xfrm>
          <a:prstGeom prst="rect">
            <a:avLst/>
          </a:prstGeom>
        </p:spPr>
        <p:txBody>
          <a:bodyPr spcFirstLastPara="1" wrap="square" lIns="91425" tIns="91425" rIns="91425" bIns="91425" anchor="b" anchorCtr="0">
            <a:normAutofit/>
          </a:bodyPr>
          <a:lstStyle>
            <a:lvl1pPr lvl="0">
              <a:spcBef>
                <a:spcPts val="0"/>
              </a:spcBef>
              <a:spcAft>
                <a:spcPts val="0"/>
              </a:spcAft>
              <a:buClr>
                <a:srgbClr val="000000"/>
              </a:buClr>
              <a:buSzPts val="3600"/>
              <a:buNone/>
              <a:defRPr sz="3600">
                <a:solidFill>
                  <a:srgbClr val="000000"/>
                </a:solidFill>
              </a:defRPr>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25" name="Google Shape;25;p5"/>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l" rtl="0">
              <a:spcBef>
                <a:spcPts val="0"/>
              </a:spcBef>
              <a:spcAft>
                <a:spcPts val="0"/>
              </a:spcAft>
              <a:buNone/>
            </a:pPr>
            <a:fld id="{00000000-1234-1234-1234-123412341234}" type="slidenum">
              <a:rPr lang="fi"/>
              <a:pPr marL="0" lvl="0" indent="0" algn="l" rtl="0">
                <a:spcBef>
                  <a:spcPts val="0"/>
                </a:spcBef>
                <a:spcAft>
                  <a:spcPts val="0"/>
                </a:spcAft>
                <a:buNone/>
              </a:pPr>
              <a:t>‹#›</a:t>
            </a:fld>
            <a:endParaRPr/>
          </a:p>
        </p:txBody>
      </p:sp>
      <p:pic>
        <p:nvPicPr>
          <p:cNvPr id="26" name="Google Shape;26;p5"/>
          <p:cNvPicPr preferRelativeResize="0"/>
          <p:nvPr/>
        </p:nvPicPr>
        <p:blipFill>
          <a:blip r:embed="rId2">
            <a:alphaModFix/>
          </a:blip>
          <a:stretch>
            <a:fillRect/>
          </a:stretch>
        </p:blipFill>
        <p:spPr>
          <a:xfrm>
            <a:off x="-541950" y="4119800"/>
            <a:ext cx="10154051" cy="17849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yhjä 2">
  <p:cSld name="BLANK_1">
    <p:bg>
      <p:bgPr>
        <a:solidFill>
          <a:schemeClr val="dk1"/>
        </a:solidFill>
        <a:effectLst/>
      </p:bgPr>
    </p:bg>
    <p:spTree>
      <p:nvGrpSpPr>
        <p:cNvPr id="1" name="Shape 103"/>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yhjä 3">
  <p:cSld name="BLANK_2">
    <p:bg>
      <p:bgPr>
        <a:solidFill>
          <a:srgbClr val="1C5631"/>
        </a:solidFill>
        <a:effectLst/>
      </p:bgPr>
    </p:bg>
    <p:spTree>
      <p:nvGrpSpPr>
        <p:cNvPr id="1" name="Shape 104"/>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sion otsikko 1.3">
  <p:cSld name="SECTION_HEADER_1_1">
    <p:bg>
      <p:bgPr>
        <a:solidFill>
          <a:srgbClr val="1C5631"/>
        </a:solidFill>
        <a:effectLst/>
      </p:bgPr>
    </p:bg>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485875" y="1714500"/>
            <a:ext cx="8183700" cy="785700"/>
          </a:xfrm>
          <a:prstGeom prst="rect">
            <a:avLst/>
          </a:prstGeom>
        </p:spPr>
        <p:txBody>
          <a:bodyPr spcFirstLastPara="1" wrap="square" lIns="91425" tIns="91425" rIns="91425" bIns="91425" anchor="b" anchorCtr="0">
            <a:normAutofit/>
          </a:bodyPr>
          <a:lstStyle>
            <a:lvl1pPr lvl="0" rtl="0">
              <a:spcBef>
                <a:spcPts val="0"/>
              </a:spcBef>
              <a:spcAft>
                <a:spcPts val="0"/>
              </a:spcAft>
              <a:buClr>
                <a:srgbClr val="F9F7ED"/>
              </a:buClr>
              <a:buSzPts val="3600"/>
              <a:buNone/>
              <a:defRPr sz="3600">
                <a:solidFill>
                  <a:srgbClr val="F9F7ED"/>
                </a:solidFill>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33" name="Google Shape;33;p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l" rtl="0">
              <a:spcBef>
                <a:spcPts val="0"/>
              </a:spcBef>
              <a:spcAft>
                <a:spcPts val="0"/>
              </a:spcAft>
              <a:buNone/>
            </a:pPr>
            <a:fld id="{00000000-1234-1234-1234-123412341234}" type="slidenum">
              <a:rPr lang="fi"/>
              <a:pPr marL="0" lvl="0" indent="0" algn="l" rtl="0">
                <a:spcBef>
                  <a:spcPts val="0"/>
                </a:spcBef>
                <a:spcAft>
                  <a:spcPts val="0"/>
                </a:spcAft>
                <a:buNone/>
              </a:pPr>
              <a:t>‹#›</a:t>
            </a:fld>
            <a:endParaRPr/>
          </a:p>
        </p:txBody>
      </p:sp>
      <p:pic>
        <p:nvPicPr>
          <p:cNvPr id="34" name="Google Shape;34;p7"/>
          <p:cNvPicPr preferRelativeResize="0"/>
          <p:nvPr/>
        </p:nvPicPr>
        <p:blipFill rotWithShape="1">
          <a:blip r:embed="rId2">
            <a:alphaModFix/>
          </a:blip>
          <a:srcRect/>
          <a:stretch/>
        </p:blipFill>
        <p:spPr>
          <a:xfrm>
            <a:off x="-541950" y="4119800"/>
            <a:ext cx="10154051" cy="17849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tsikko ja teksti 1.1">
  <p:cSld name="SECTION_HEADER_2">
    <p:spTree>
      <p:nvGrpSpPr>
        <p:cNvPr id="1" name="Shape 35"/>
        <p:cNvGrpSpPr/>
        <p:nvPr/>
      </p:nvGrpSpPr>
      <p:grpSpPr>
        <a:xfrm>
          <a:off x="0" y="0"/>
          <a:ext cx="0" cy="0"/>
          <a:chOff x="0" y="0"/>
          <a:chExt cx="0" cy="0"/>
        </a:xfrm>
      </p:grpSpPr>
      <p:pic>
        <p:nvPicPr>
          <p:cNvPr id="36" name="Google Shape;36;p8"/>
          <p:cNvPicPr preferRelativeResize="0"/>
          <p:nvPr/>
        </p:nvPicPr>
        <p:blipFill>
          <a:blip r:embed="rId2">
            <a:alphaModFix/>
          </a:blip>
          <a:stretch>
            <a:fillRect/>
          </a:stretch>
        </p:blipFill>
        <p:spPr>
          <a:xfrm>
            <a:off x="0" y="4742925"/>
            <a:ext cx="8968376" cy="192675"/>
          </a:xfrm>
          <a:prstGeom prst="rect">
            <a:avLst/>
          </a:prstGeom>
          <a:noFill/>
          <a:ln>
            <a:noFill/>
          </a:ln>
        </p:spPr>
      </p:pic>
      <p:sp>
        <p:nvSpPr>
          <p:cNvPr id="37" name="Google Shape;37;p8"/>
          <p:cNvSpPr txBox="1">
            <a:spLocks noGrp="1"/>
          </p:cNvSpPr>
          <p:nvPr>
            <p:ph type="title"/>
          </p:nvPr>
        </p:nvSpPr>
        <p:spPr>
          <a:xfrm>
            <a:off x="1554150" y="754450"/>
            <a:ext cx="6035700" cy="517200"/>
          </a:xfrm>
          <a:prstGeom prst="rect">
            <a:avLst/>
          </a:prstGeom>
          <a:noFill/>
        </p:spPr>
        <p:txBody>
          <a:bodyPr spcFirstLastPara="1" wrap="square" lIns="91425" tIns="91425" rIns="91425" bIns="91425" anchor="t" anchorCtr="0">
            <a:normAutofit/>
          </a:bodyPr>
          <a:lstStyle>
            <a:lvl1pPr lvl="0" rtl="0">
              <a:spcBef>
                <a:spcPts val="0"/>
              </a:spcBef>
              <a:spcAft>
                <a:spcPts val="0"/>
              </a:spcAft>
              <a:buSzPts val="3000"/>
              <a:buFont typeface="Calibri"/>
              <a:buNone/>
              <a:defRPr sz="3000" b="1">
                <a:latin typeface="Calibri"/>
                <a:ea typeface="Calibri"/>
                <a:cs typeface="Calibri"/>
                <a:sym typeface="Calibri"/>
              </a:defRPr>
            </a:lvl1pPr>
            <a:lvl2pPr lvl="1"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38" name="Google Shape;38;p8"/>
          <p:cNvSpPr txBox="1">
            <a:spLocks noGrp="1"/>
          </p:cNvSpPr>
          <p:nvPr>
            <p:ph type="body" idx="1"/>
          </p:nvPr>
        </p:nvSpPr>
        <p:spPr>
          <a:xfrm>
            <a:off x="1554150" y="1839468"/>
            <a:ext cx="6035700" cy="2835000"/>
          </a:xfrm>
          <a:prstGeom prst="rect">
            <a:avLst/>
          </a:prstGeom>
          <a:noFill/>
        </p:spPr>
        <p:txBody>
          <a:bodyPr spcFirstLastPara="1" wrap="square" lIns="91425" tIns="91425" rIns="91425" bIns="91425" anchor="t" anchorCtr="0">
            <a:normAutofit/>
          </a:bodyPr>
          <a:lstStyle>
            <a:lvl1pPr marL="457200" lvl="0" indent="-342900" rtl="0">
              <a:lnSpc>
                <a:spcPct val="115000"/>
              </a:lnSpc>
              <a:spcBef>
                <a:spcPts val="0"/>
              </a:spcBef>
              <a:spcAft>
                <a:spcPts val="0"/>
              </a:spcAft>
              <a:buSzPts val="1800"/>
              <a:buFont typeface="Calibri"/>
              <a:buChar char="●"/>
              <a:defRPr sz="1800">
                <a:latin typeface="Calibri"/>
                <a:ea typeface="Calibri"/>
                <a:cs typeface="Calibri"/>
                <a:sym typeface="Calibri"/>
              </a:defRPr>
            </a:lvl1pPr>
            <a:lvl2pPr marL="914400" lvl="1" indent="-317500" rtl="0">
              <a:lnSpc>
                <a:spcPct val="115000"/>
              </a:lnSpc>
              <a:spcBef>
                <a:spcPts val="0"/>
              </a:spcBef>
              <a:spcAft>
                <a:spcPts val="0"/>
              </a:spcAft>
              <a:buSzPts val="1400"/>
              <a:buFont typeface="Calibri"/>
              <a:buChar char="○"/>
              <a:defRPr>
                <a:latin typeface="Calibri"/>
                <a:ea typeface="Calibri"/>
                <a:cs typeface="Calibri"/>
                <a:sym typeface="Calibri"/>
              </a:defRPr>
            </a:lvl2pPr>
            <a:lvl3pPr marL="1371600" lvl="2" indent="-317500" rtl="0">
              <a:lnSpc>
                <a:spcPct val="115000"/>
              </a:lnSpc>
              <a:spcBef>
                <a:spcPts val="0"/>
              </a:spcBef>
              <a:spcAft>
                <a:spcPts val="0"/>
              </a:spcAft>
              <a:buSzPts val="1400"/>
              <a:buFont typeface="Calibri"/>
              <a:buChar char="■"/>
              <a:defRPr>
                <a:latin typeface="Calibri"/>
                <a:ea typeface="Calibri"/>
                <a:cs typeface="Calibri"/>
                <a:sym typeface="Calibri"/>
              </a:defRPr>
            </a:lvl3pPr>
            <a:lvl4pPr marL="1828800" lvl="3" indent="-317500" rtl="0">
              <a:lnSpc>
                <a:spcPct val="115000"/>
              </a:lnSpc>
              <a:spcBef>
                <a:spcPts val="0"/>
              </a:spcBef>
              <a:spcAft>
                <a:spcPts val="0"/>
              </a:spcAft>
              <a:buSzPts val="1400"/>
              <a:buFont typeface="Calibri"/>
              <a:buChar char="●"/>
              <a:defRPr>
                <a:latin typeface="Calibri"/>
                <a:ea typeface="Calibri"/>
                <a:cs typeface="Calibri"/>
                <a:sym typeface="Calibri"/>
              </a:defRPr>
            </a:lvl4pPr>
            <a:lvl5pPr marL="2286000" lvl="4" indent="-317500" rtl="0">
              <a:lnSpc>
                <a:spcPct val="115000"/>
              </a:lnSpc>
              <a:spcBef>
                <a:spcPts val="0"/>
              </a:spcBef>
              <a:spcAft>
                <a:spcPts val="0"/>
              </a:spcAft>
              <a:buSzPts val="1400"/>
              <a:buFont typeface="Calibri"/>
              <a:buChar char="○"/>
              <a:defRPr>
                <a:latin typeface="Calibri"/>
                <a:ea typeface="Calibri"/>
                <a:cs typeface="Calibri"/>
                <a:sym typeface="Calibri"/>
              </a:defRPr>
            </a:lvl5pPr>
            <a:lvl6pPr marL="2743200" lvl="5" indent="-317500" rtl="0">
              <a:lnSpc>
                <a:spcPct val="115000"/>
              </a:lnSpc>
              <a:spcBef>
                <a:spcPts val="0"/>
              </a:spcBef>
              <a:spcAft>
                <a:spcPts val="0"/>
              </a:spcAft>
              <a:buSzPts val="1400"/>
              <a:buFont typeface="Calibri"/>
              <a:buChar char="■"/>
              <a:defRPr>
                <a:latin typeface="Calibri"/>
                <a:ea typeface="Calibri"/>
                <a:cs typeface="Calibri"/>
                <a:sym typeface="Calibri"/>
              </a:defRPr>
            </a:lvl6pPr>
            <a:lvl7pPr marL="3200400" lvl="6" indent="-317500" rtl="0">
              <a:lnSpc>
                <a:spcPct val="115000"/>
              </a:lnSpc>
              <a:spcBef>
                <a:spcPts val="0"/>
              </a:spcBef>
              <a:spcAft>
                <a:spcPts val="0"/>
              </a:spcAft>
              <a:buSzPts val="1400"/>
              <a:buFont typeface="Calibri"/>
              <a:buChar char="●"/>
              <a:defRPr>
                <a:latin typeface="Calibri"/>
                <a:ea typeface="Calibri"/>
                <a:cs typeface="Calibri"/>
                <a:sym typeface="Calibri"/>
              </a:defRPr>
            </a:lvl7pPr>
            <a:lvl8pPr marL="3657600" lvl="7" indent="-317500" rtl="0">
              <a:lnSpc>
                <a:spcPct val="115000"/>
              </a:lnSpc>
              <a:spcBef>
                <a:spcPts val="0"/>
              </a:spcBef>
              <a:spcAft>
                <a:spcPts val="0"/>
              </a:spcAft>
              <a:buSzPts val="1400"/>
              <a:buFont typeface="Calibri"/>
              <a:buChar char="○"/>
              <a:defRPr>
                <a:latin typeface="Calibri"/>
                <a:ea typeface="Calibri"/>
                <a:cs typeface="Calibri"/>
                <a:sym typeface="Calibri"/>
              </a:defRPr>
            </a:lvl8pPr>
            <a:lvl9pPr marL="4114800" lvl="8" indent="-317500" rtl="0">
              <a:lnSpc>
                <a:spcPct val="115000"/>
              </a:lnSpc>
              <a:spcBef>
                <a:spcPts val="0"/>
              </a:spcBef>
              <a:spcAft>
                <a:spcPts val="0"/>
              </a:spcAft>
              <a:buSzPts val="1400"/>
              <a:buFont typeface="Calibri"/>
              <a:buChar char="■"/>
              <a:defRPr>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tsikko ja teksti 1.2">
  <p:cSld name="SECTION_HEADER_2_1">
    <p:bg>
      <p:bgPr>
        <a:solidFill>
          <a:schemeClr val="dk1"/>
        </a:solidFill>
        <a:effectLst/>
      </p:bgPr>
    </p:bg>
    <p:spTree>
      <p:nvGrpSpPr>
        <p:cNvPr id="1" name="Shape 39"/>
        <p:cNvGrpSpPr/>
        <p:nvPr/>
      </p:nvGrpSpPr>
      <p:grpSpPr>
        <a:xfrm>
          <a:off x="0" y="0"/>
          <a:ext cx="0" cy="0"/>
          <a:chOff x="0" y="0"/>
          <a:chExt cx="0" cy="0"/>
        </a:xfrm>
      </p:grpSpPr>
      <p:pic>
        <p:nvPicPr>
          <p:cNvPr id="40" name="Google Shape;40;p9"/>
          <p:cNvPicPr preferRelativeResize="0"/>
          <p:nvPr/>
        </p:nvPicPr>
        <p:blipFill rotWithShape="1">
          <a:blip r:embed="rId2">
            <a:alphaModFix/>
          </a:blip>
          <a:srcRect/>
          <a:stretch/>
        </p:blipFill>
        <p:spPr>
          <a:xfrm>
            <a:off x="0" y="4742925"/>
            <a:ext cx="8968376" cy="192675"/>
          </a:xfrm>
          <a:prstGeom prst="rect">
            <a:avLst/>
          </a:prstGeom>
          <a:noFill/>
          <a:ln>
            <a:noFill/>
          </a:ln>
        </p:spPr>
      </p:pic>
      <p:sp>
        <p:nvSpPr>
          <p:cNvPr id="41" name="Google Shape;41;p9"/>
          <p:cNvSpPr txBox="1">
            <a:spLocks noGrp="1"/>
          </p:cNvSpPr>
          <p:nvPr>
            <p:ph type="title"/>
          </p:nvPr>
        </p:nvSpPr>
        <p:spPr>
          <a:xfrm>
            <a:off x="1554150" y="754450"/>
            <a:ext cx="6035700" cy="517200"/>
          </a:xfrm>
          <a:prstGeom prst="rect">
            <a:avLst/>
          </a:prstGeom>
          <a:noFill/>
        </p:spPr>
        <p:txBody>
          <a:bodyPr spcFirstLastPara="1" wrap="square" lIns="91425" tIns="91425" rIns="91425" bIns="91425" anchor="t" anchorCtr="0">
            <a:normAutofit/>
          </a:bodyPr>
          <a:lstStyle>
            <a:lvl1pPr lvl="0" rtl="0">
              <a:spcBef>
                <a:spcPts val="0"/>
              </a:spcBef>
              <a:spcAft>
                <a:spcPts val="0"/>
              </a:spcAft>
              <a:buClr>
                <a:srgbClr val="F9F7ED"/>
              </a:buClr>
              <a:buSzPts val="3000"/>
              <a:buFont typeface="Calibri"/>
              <a:buNone/>
              <a:defRPr sz="3000" b="1">
                <a:solidFill>
                  <a:srgbClr val="F9F7ED"/>
                </a:solidFill>
                <a:latin typeface="Calibri"/>
                <a:ea typeface="Calibri"/>
                <a:cs typeface="Calibri"/>
                <a:sym typeface="Calibri"/>
              </a:defRPr>
            </a:lvl1pPr>
            <a:lvl2pPr lvl="1"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42" name="Google Shape;42;p9"/>
          <p:cNvSpPr txBox="1">
            <a:spLocks noGrp="1"/>
          </p:cNvSpPr>
          <p:nvPr>
            <p:ph type="body" idx="1"/>
          </p:nvPr>
        </p:nvSpPr>
        <p:spPr>
          <a:xfrm>
            <a:off x="1554150" y="1839468"/>
            <a:ext cx="6035700" cy="2835000"/>
          </a:xfrm>
          <a:prstGeom prst="rect">
            <a:avLst/>
          </a:prstGeom>
          <a:noFill/>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rgbClr val="F9F7ED"/>
              </a:buClr>
              <a:buSzPts val="1800"/>
              <a:buFont typeface="Calibri"/>
              <a:buChar char="●"/>
              <a:defRPr sz="1800">
                <a:solidFill>
                  <a:srgbClr val="F9F7ED"/>
                </a:solidFill>
                <a:latin typeface="Calibri"/>
                <a:ea typeface="Calibri"/>
                <a:cs typeface="Calibri"/>
                <a:sym typeface="Calibri"/>
              </a:defRPr>
            </a:lvl1pPr>
            <a:lvl2pPr marL="914400" lvl="1" indent="-317500" rtl="0">
              <a:lnSpc>
                <a:spcPct val="115000"/>
              </a:lnSpc>
              <a:spcBef>
                <a:spcPts val="0"/>
              </a:spcBef>
              <a:spcAft>
                <a:spcPts val="0"/>
              </a:spcAft>
              <a:buClr>
                <a:srgbClr val="F9F7ED"/>
              </a:buClr>
              <a:buSzPts val="1400"/>
              <a:buFont typeface="Calibri"/>
              <a:buChar char="○"/>
              <a:defRPr>
                <a:solidFill>
                  <a:srgbClr val="F9F7ED"/>
                </a:solidFill>
                <a:latin typeface="Calibri"/>
                <a:ea typeface="Calibri"/>
                <a:cs typeface="Calibri"/>
                <a:sym typeface="Calibri"/>
              </a:defRPr>
            </a:lvl2pPr>
            <a:lvl3pPr marL="1371600" lvl="2" indent="-317500" rtl="0">
              <a:lnSpc>
                <a:spcPct val="115000"/>
              </a:lnSpc>
              <a:spcBef>
                <a:spcPts val="0"/>
              </a:spcBef>
              <a:spcAft>
                <a:spcPts val="0"/>
              </a:spcAft>
              <a:buClr>
                <a:srgbClr val="F9F7ED"/>
              </a:buClr>
              <a:buSzPts val="1400"/>
              <a:buFont typeface="Calibri"/>
              <a:buChar char="■"/>
              <a:defRPr>
                <a:solidFill>
                  <a:srgbClr val="F9F7ED"/>
                </a:solidFill>
                <a:latin typeface="Calibri"/>
                <a:ea typeface="Calibri"/>
                <a:cs typeface="Calibri"/>
                <a:sym typeface="Calibri"/>
              </a:defRPr>
            </a:lvl3pPr>
            <a:lvl4pPr marL="1828800" lvl="3" indent="-317500" rtl="0">
              <a:lnSpc>
                <a:spcPct val="115000"/>
              </a:lnSpc>
              <a:spcBef>
                <a:spcPts val="0"/>
              </a:spcBef>
              <a:spcAft>
                <a:spcPts val="0"/>
              </a:spcAft>
              <a:buClr>
                <a:srgbClr val="F9F7ED"/>
              </a:buClr>
              <a:buSzPts val="1400"/>
              <a:buFont typeface="Calibri"/>
              <a:buChar char="●"/>
              <a:defRPr>
                <a:solidFill>
                  <a:srgbClr val="F9F7ED"/>
                </a:solidFill>
                <a:latin typeface="Calibri"/>
                <a:ea typeface="Calibri"/>
                <a:cs typeface="Calibri"/>
                <a:sym typeface="Calibri"/>
              </a:defRPr>
            </a:lvl4pPr>
            <a:lvl5pPr marL="2286000" lvl="4" indent="-317500" rtl="0">
              <a:lnSpc>
                <a:spcPct val="115000"/>
              </a:lnSpc>
              <a:spcBef>
                <a:spcPts val="0"/>
              </a:spcBef>
              <a:spcAft>
                <a:spcPts val="0"/>
              </a:spcAft>
              <a:buClr>
                <a:srgbClr val="F9F7ED"/>
              </a:buClr>
              <a:buSzPts val="1400"/>
              <a:buFont typeface="Calibri"/>
              <a:buChar char="○"/>
              <a:defRPr>
                <a:solidFill>
                  <a:srgbClr val="F9F7ED"/>
                </a:solidFill>
                <a:latin typeface="Calibri"/>
                <a:ea typeface="Calibri"/>
                <a:cs typeface="Calibri"/>
                <a:sym typeface="Calibri"/>
              </a:defRPr>
            </a:lvl5pPr>
            <a:lvl6pPr marL="2743200" lvl="5" indent="-317500" rtl="0">
              <a:lnSpc>
                <a:spcPct val="115000"/>
              </a:lnSpc>
              <a:spcBef>
                <a:spcPts val="0"/>
              </a:spcBef>
              <a:spcAft>
                <a:spcPts val="0"/>
              </a:spcAft>
              <a:buClr>
                <a:srgbClr val="F9F7ED"/>
              </a:buClr>
              <a:buSzPts val="1400"/>
              <a:buFont typeface="Calibri"/>
              <a:buChar char="■"/>
              <a:defRPr>
                <a:solidFill>
                  <a:srgbClr val="F9F7ED"/>
                </a:solidFill>
                <a:latin typeface="Calibri"/>
                <a:ea typeface="Calibri"/>
                <a:cs typeface="Calibri"/>
                <a:sym typeface="Calibri"/>
              </a:defRPr>
            </a:lvl6pPr>
            <a:lvl7pPr marL="3200400" lvl="6" indent="-317500" rtl="0">
              <a:lnSpc>
                <a:spcPct val="115000"/>
              </a:lnSpc>
              <a:spcBef>
                <a:spcPts val="0"/>
              </a:spcBef>
              <a:spcAft>
                <a:spcPts val="0"/>
              </a:spcAft>
              <a:buClr>
                <a:srgbClr val="F9F7ED"/>
              </a:buClr>
              <a:buSzPts val="1400"/>
              <a:buFont typeface="Calibri"/>
              <a:buChar char="●"/>
              <a:defRPr>
                <a:solidFill>
                  <a:srgbClr val="F9F7ED"/>
                </a:solidFill>
                <a:latin typeface="Calibri"/>
                <a:ea typeface="Calibri"/>
                <a:cs typeface="Calibri"/>
                <a:sym typeface="Calibri"/>
              </a:defRPr>
            </a:lvl7pPr>
            <a:lvl8pPr marL="3657600" lvl="7" indent="-317500" rtl="0">
              <a:lnSpc>
                <a:spcPct val="115000"/>
              </a:lnSpc>
              <a:spcBef>
                <a:spcPts val="0"/>
              </a:spcBef>
              <a:spcAft>
                <a:spcPts val="0"/>
              </a:spcAft>
              <a:buClr>
                <a:srgbClr val="F9F7ED"/>
              </a:buClr>
              <a:buSzPts val="1400"/>
              <a:buFont typeface="Calibri"/>
              <a:buChar char="○"/>
              <a:defRPr>
                <a:solidFill>
                  <a:srgbClr val="F9F7ED"/>
                </a:solidFill>
                <a:latin typeface="Calibri"/>
                <a:ea typeface="Calibri"/>
                <a:cs typeface="Calibri"/>
                <a:sym typeface="Calibri"/>
              </a:defRPr>
            </a:lvl8pPr>
            <a:lvl9pPr marL="4114800" lvl="8" indent="-317500" rtl="0">
              <a:lnSpc>
                <a:spcPct val="115000"/>
              </a:lnSpc>
              <a:spcBef>
                <a:spcPts val="0"/>
              </a:spcBef>
              <a:spcAft>
                <a:spcPts val="0"/>
              </a:spcAft>
              <a:buClr>
                <a:srgbClr val="F9F7ED"/>
              </a:buClr>
              <a:buSzPts val="1400"/>
              <a:buFont typeface="Calibri"/>
              <a:buChar char="■"/>
              <a:defRPr>
                <a:solidFill>
                  <a:srgbClr val="F9F7ED"/>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tsikko ja teksti 1.3">
  <p:cSld name="SECTION_HEADER_2_1_3">
    <p:bg>
      <p:bgPr>
        <a:solidFill>
          <a:srgbClr val="1C5631"/>
        </a:solidFill>
        <a:effectLst/>
      </p:bgPr>
    </p:bg>
    <p:spTree>
      <p:nvGrpSpPr>
        <p:cNvPr id="1" name="Shape 43"/>
        <p:cNvGrpSpPr/>
        <p:nvPr/>
      </p:nvGrpSpPr>
      <p:grpSpPr>
        <a:xfrm>
          <a:off x="0" y="0"/>
          <a:ext cx="0" cy="0"/>
          <a:chOff x="0" y="0"/>
          <a:chExt cx="0" cy="0"/>
        </a:xfrm>
      </p:grpSpPr>
      <p:pic>
        <p:nvPicPr>
          <p:cNvPr id="44" name="Google Shape;44;p10"/>
          <p:cNvPicPr preferRelativeResize="0"/>
          <p:nvPr/>
        </p:nvPicPr>
        <p:blipFill rotWithShape="1">
          <a:blip r:embed="rId2">
            <a:alphaModFix/>
          </a:blip>
          <a:srcRect/>
          <a:stretch/>
        </p:blipFill>
        <p:spPr>
          <a:xfrm>
            <a:off x="0" y="4742925"/>
            <a:ext cx="8968376" cy="192675"/>
          </a:xfrm>
          <a:prstGeom prst="rect">
            <a:avLst/>
          </a:prstGeom>
          <a:noFill/>
          <a:ln>
            <a:noFill/>
          </a:ln>
        </p:spPr>
      </p:pic>
      <p:sp>
        <p:nvSpPr>
          <p:cNvPr id="45" name="Google Shape;45;p10"/>
          <p:cNvSpPr txBox="1">
            <a:spLocks noGrp="1"/>
          </p:cNvSpPr>
          <p:nvPr>
            <p:ph type="title"/>
          </p:nvPr>
        </p:nvSpPr>
        <p:spPr>
          <a:xfrm>
            <a:off x="1554150" y="754450"/>
            <a:ext cx="6035700" cy="517200"/>
          </a:xfrm>
          <a:prstGeom prst="rect">
            <a:avLst/>
          </a:prstGeom>
          <a:noFill/>
        </p:spPr>
        <p:txBody>
          <a:bodyPr spcFirstLastPara="1" wrap="square" lIns="91425" tIns="91425" rIns="91425" bIns="91425" anchor="t" anchorCtr="0">
            <a:normAutofit/>
          </a:bodyPr>
          <a:lstStyle>
            <a:lvl1pPr lvl="0" rtl="0">
              <a:spcBef>
                <a:spcPts val="0"/>
              </a:spcBef>
              <a:spcAft>
                <a:spcPts val="0"/>
              </a:spcAft>
              <a:buClr>
                <a:srgbClr val="F9F7ED"/>
              </a:buClr>
              <a:buSzPts val="3000"/>
              <a:buFont typeface="Calibri"/>
              <a:buNone/>
              <a:defRPr sz="3000" b="1">
                <a:solidFill>
                  <a:srgbClr val="F9F7ED"/>
                </a:solidFill>
                <a:latin typeface="Calibri"/>
                <a:ea typeface="Calibri"/>
                <a:cs typeface="Calibri"/>
                <a:sym typeface="Calibri"/>
              </a:defRPr>
            </a:lvl1pPr>
            <a:lvl2pPr lvl="1"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46" name="Google Shape;46;p10"/>
          <p:cNvSpPr txBox="1">
            <a:spLocks noGrp="1"/>
          </p:cNvSpPr>
          <p:nvPr>
            <p:ph type="body" idx="1"/>
          </p:nvPr>
        </p:nvSpPr>
        <p:spPr>
          <a:xfrm>
            <a:off x="1554150" y="1839468"/>
            <a:ext cx="6035700" cy="2835000"/>
          </a:xfrm>
          <a:prstGeom prst="rect">
            <a:avLst/>
          </a:prstGeom>
          <a:noFill/>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rgbClr val="F9F7ED"/>
              </a:buClr>
              <a:buSzPts val="1800"/>
              <a:buFont typeface="Calibri"/>
              <a:buChar char="●"/>
              <a:defRPr sz="1800">
                <a:solidFill>
                  <a:srgbClr val="F9F7ED"/>
                </a:solidFill>
                <a:latin typeface="Calibri"/>
                <a:ea typeface="Calibri"/>
                <a:cs typeface="Calibri"/>
                <a:sym typeface="Calibri"/>
              </a:defRPr>
            </a:lvl1pPr>
            <a:lvl2pPr marL="914400" lvl="1" indent="-317500" rtl="0">
              <a:lnSpc>
                <a:spcPct val="115000"/>
              </a:lnSpc>
              <a:spcBef>
                <a:spcPts val="0"/>
              </a:spcBef>
              <a:spcAft>
                <a:spcPts val="0"/>
              </a:spcAft>
              <a:buClr>
                <a:srgbClr val="F9F7ED"/>
              </a:buClr>
              <a:buSzPts val="1400"/>
              <a:buFont typeface="Calibri"/>
              <a:buChar char="○"/>
              <a:defRPr>
                <a:solidFill>
                  <a:srgbClr val="F9F7ED"/>
                </a:solidFill>
                <a:latin typeface="Calibri"/>
                <a:ea typeface="Calibri"/>
                <a:cs typeface="Calibri"/>
                <a:sym typeface="Calibri"/>
              </a:defRPr>
            </a:lvl2pPr>
            <a:lvl3pPr marL="1371600" lvl="2" indent="-317500" rtl="0">
              <a:lnSpc>
                <a:spcPct val="115000"/>
              </a:lnSpc>
              <a:spcBef>
                <a:spcPts val="0"/>
              </a:spcBef>
              <a:spcAft>
                <a:spcPts val="0"/>
              </a:spcAft>
              <a:buClr>
                <a:srgbClr val="F9F7ED"/>
              </a:buClr>
              <a:buSzPts val="1400"/>
              <a:buFont typeface="Calibri"/>
              <a:buChar char="■"/>
              <a:defRPr>
                <a:solidFill>
                  <a:srgbClr val="F9F7ED"/>
                </a:solidFill>
                <a:latin typeface="Calibri"/>
                <a:ea typeface="Calibri"/>
                <a:cs typeface="Calibri"/>
                <a:sym typeface="Calibri"/>
              </a:defRPr>
            </a:lvl3pPr>
            <a:lvl4pPr marL="1828800" lvl="3" indent="-317500" rtl="0">
              <a:lnSpc>
                <a:spcPct val="115000"/>
              </a:lnSpc>
              <a:spcBef>
                <a:spcPts val="0"/>
              </a:spcBef>
              <a:spcAft>
                <a:spcPts val="0"/>
              </a:spcAft>
              <a:buClr>
                <a:srgbClr val="F9F7ED"/>
              </a:buClr>
              <a:buSzPts val="1400"/>
              <a:buFont typeface="Calibri"/>
              <a:buChar char="●"/>
              <a:defRPr>
                <a:solidFill>
                  <a:srgbClr val="F9F7ED"/>
                </a:solidFill>
                <a:latin typeface="Calibri"/>
                <a:ea typeface="Calibri"/>
                <a:cs typeface="Calibri"/>
                <a:sym typeface="Calibri"/>
              </a:defRPr>
            </a:lvl4pPr>
            <a:lvl5pPr marL="2286000" lvl="4" indent="-317500" rtl="0">
              <a:lnSpc>
                <a:spcPct val="115000"/>
              </a:lnSpc>
              <a:spcBef>
                <a:spcPts val="0"/>
              </a:spcBef>
              <a:spcAft>
                <a:spcPts val="0"/>
              </a:spcAft>
              <a:buClr>
                <a:srgbClr val="F9F7ED"/>
              </a:buClr>
              <a:buSzPts val="1400"/>
              <a:buFont typeface="Calibri"/>
              <a:buChar char="○"/>
              <a:defRPr>
                <a:solidFill>
                  <a:srgbClr val="F9F7ED"/>
                </a:solidFill>
                <a:latin typeface="Calibri"/>
                <a:ea typeface="Calibri"/>
                <a:cs typeface="Calibri"/>
                <a:sym typeface="Calibri"/>
              </a:defRPr>
            </a:lvl5pPr>
            <a:lvl6pPr marL="2743200" lvl="5" indent="-317500" rtl="0">
              <a:lnSpc>
                <a:spcPct val="115000"/>
              </a:lnSpc>
              <a:spcBef>
                <a:spcPts val="0"/>
              </a:spcBef>
              <a:spcAft>
                <a:spcPts val="0"/>
              </a:spcAft>
              <a:buClr>
                <a:srgbClr val="F9F7ED"/>
              </a:buClr>
              <a:buSzPts val="1400"/>
              <a:buFont typeface="Calibri"/>
              <a:buChar char="■"/>
              <a:defRPr>
                <a:solidFill>
                  <a:srgbClr val="F9F7ED"/>
                </a:solidFill>
                <a:latin typeface="Calibri"/>
                <a:ea typeface="Calibri"/>
                <a:cs typeface="Calibri"/>
                <a:sym typeface="Calibri"/>
              </a:defRPr>
            </a:lvl6pPr>
            <a:lvl7pPr marL="3200400" lvl="6" indent="-317500" rtl="0">
              <a:lnSpc>
                <a:spcPct val="115000"/>
              </a:lnSpc>
              <a:spcBef>
                <a:spcPts val="0"/>
              </a:spcBef>
              <a:spcAft>
                <a:spcPts val="0"/>
              </a:spcAft>
              <a:buClr>
                <a:srgbClr val="F9F7ED"/>
              </a:buClr>
              <a:buSzPts val="1400"/>
              <a:buFont typeface="Calibri"/>
              <a:buChar char="●"/>
              <a:defRPr>
                <a:solidFill>
                  <a:srgbClr val="F9F7ED"/>
                </a:solidFill>
                <a:latin typeface="Calibri"/>
                <a:ea typeface="Calibri"/>
                <a:cs typeface="Calibri"/>
                <a:sym typeface="Calibri"/>
              </a:defRPr>
            </a:lvl7pPr>
            <a:lvl8pPr marL="3657600" lvl="7" indent="-317500" rtl="0">
              <a:lnSpc>
                <a:spcPct val="115000"/>
              </a:lnSpc>
              <a:spcBef>
                <a:spcPts val="0"/>
              </a:spcBef>
              <a:spcAft>
                <a:spcPts val="0"/>
              </a:spcAft>
              <a:buClr>
                <a:srgbClr val="F9F7ED"/>
              </a:buClr>
              <a:buSzPts val="1400"/>
              <a:buFont typeface="Calibri"/>
              <a:buChar char="○"/>
              <a:defRPr>
                <a:solidFill>
                  <a:srgbClr val="F9F7ED"/>
                </a:solidFill>
                <a:latin typeface="Calibri"/>
                <a:ea typeface="Calibri"/>
                <a:cs typeface="Calibri"/>
                <a:sym typeface="Calibri"/>
              </a:defRPr>
            </a:lvl8pPr>
            <a:lvl9pPr marL="4114800" lvl="8" indent="-317500" rtl="0">
              <a:lnSpc>
                <a:spcPct val="115000"/>
              </a:lnSpc>
              <a:spcBef>
                <a:spcPts val="0"/>
              </a:spcBef>
              <a:spcAft>
                <a:spcPts val="0"/>
              </a:spcAft>
              <a:buClr>
                <a:srgbClr val="F9F7ED"/>
              </a:buClr>
              <a:buSzPts val="1400"/>
              <a:buFont typeface="Calibri"/>
              <a:buChar char="■"/>
              <a:defRPr>
                <a:solidFill>
                  <a:srgbClr val="F9F7ED"/>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tsikko ja kaksi tekstiosiota 1">
  <p:cSld name="SECTION_HEADER_2_4">
    <p:spTree>
      <p:nvGrpSpPr>
        <p:cNvPr id="1" name="Shape 47"/>
        <p:cNvGrpSpPr/>
        <p:nvPr/>
      </p:nvGrpSpPr>
      <p:grpSpPr>
        <a:xfrm>
          <a:off x="0" y="0"/>
          <a:ext cx="0" cy="0"/>
          <a:chOff x="0" y="0"/>
          <a:chExt cx="0" cy="0"/>
        </a:xfrm>
      </p:grpSpPr>
      <p:pic>
        <p:nvPicPr>
          <p:cNvPr id="48" name="Google Shape;48;p11"/>
          <p:cNvPicPr preferRelativeResize="0"/>
          <p:nvPr/>
        </p:nvPicPr>
        <p:blipFill>
          <a:blip r:embed="rId2">
            <a:alphaModFix/>
          </a:blip>
          <a:stretch>
            <a:fillRect/>
          </a:stretch>
        </p:blipFill>
        <p:spPr>
          <a:xfrm>
            <a:off x="0" y="4742925"/>
            <a:ext cx="8968376" cy="192675"/>
          </a:xfrm>
          <a:prstGeom prst="rect">
            <a:avLst/>
          </a:prstGeom>
          <a:noFill/>
          <a:ln>
            <a:noFill/>
          </a:ln>
        </p:spPr>
      </p:pic>
      <p:sp>
        <p:nvSpPr>
          <p:cNvPr id="49" name="Google Shape;49;p11"/>
          <p:cNvSpPr txBox="1">
            <a:spLocks noGrp="1"/>
          </p:cNvSpPr>
          <p:nvPr>
            <p:ph type="title"/>
          </p:nvPr>
        </p:nvSpPr>
        <p:spPr>
          <a:xfrm>
            <a:off x="1554150" y="754450"/>
            <a:ext cx="6035700" cy="517200"/>
          </a:xfrm>
          <a:prstGeom prst="rect">
            <a:avLst/>
          </a:prstGeom>
          <a:noFill/>
        </p:spPr>
        <p:txBody>
          <a:bodyPr spcFirstLastPara="1" wrap="square" lIns="91425" tIns="91425" rIns="91425" bIns="91425" anchor="t" anchorCtr="0">
            <a:normAutofit/>
          </a:bodyPr>
          <a:lstStyle>
            <a:lvl1pPr lvl="0" rtl="0">
              <a:spcBef>
                <a:spcPts val="0"/>
              </a:spcBef>
              <a:spcAft>
                <a:spcPts val="0"/>
              </a:spcAft>
              <a:buSzPts val="3000"/>
              <a:buFont typeface="Calibri"/>
              <a:buNone/>
              <a:defRPr sz="3000" b="1">
                <a:latin typeface="Calibri"/>
                <a:ea typeface="Calibri"/>
                <a:cs typeface="Calibri"/>
                <a:sym typeface="Calibri"/>
              </a:defRPr>
            </a:lvl1pPr>
            <a:lvl2pPr lvl="1"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50" name="Google Shape;50;p11"/>
          <p:cNvSpPr txBox="1">
            <a:spLocks noGrp="1"/>
          </p:cNvSpPr>
          <p:nvPr>
            <p:ph type="body" idx="1"/>
          </p:nvPr>
        </p:nvSpPr>
        <p:spPr>
          <a:xfrm>
            <a:off x="1554150" y="1839475"/>
            <a:ext cx="2853000" cy="2835000"/>
          </a:xfrm>
          <a:prstGeom prst="rect">
            <a:avLst/>
          </a:prstGeom>
          <a:noFill/>
        </p:spPr>
        <p:txBody>
          <a:bodyPr spcFirstLastPara="1" wrap="square" lIns="91425" tIns="91425" rIns="91425" bIns="91425" anchor="t" anchorCtr="0">
            <a:normAutofit/>
          </a:bodyPr>
          <a:lstStyle>
            <a:lvl1pPr marL="457200" lvl="0" indent="-342900" rtl="0">
              <a:lnSpc>
                <a:spcPct val="115000"/>
              </a:lnSpc>
              <a:spcBef>
                <a:spcPts val="0"/>
              </a:spcBef>
              <a:spcAft>
                <a:spcPts val="0"/>
              </a:spcAft>
              <a:buSzPts val="1800"/>
              <a:buFont typeface="Calibri"/>
              <a:buChar char="●"/>
              <a:defRPr sz="1800">
                <a:latin typeface="Calibri"/>
                <a:ea typeface="Calibri"/>
                <a:cs typeface="Calibri"/>
                <a:sym typeface="Calibri"/>
              </a:defRPr>
            </a:lvl1pPr>
            <a:lvl2pPr marL="914400" lvl="1" indent="-317500" rtl="0">
              <a:lnSpc>
                <a:spcPct val="115000"/>
              </a:lnSpc>
              <a:spcBef>
                <a:spcPts val="0"/>
              </a:spcBef>
              <a:spcAft>
                <a:spcPts val="0"/>
              </a:spcAft>
              <a:buSzPts val="1400"/>
              <a:buFont typeface="Calibri"/>
              <a:buChar char="○"/>
              <a:defRPr>
                <a:latin typeface="Calibri"/>
                <a:ea typeface="Calibri"/>
                <a:cs typeface="Calibri"/>
                <a:sym typeface="Calibri"/>
              </a:defRPr>
            </a:lvl2pPr>
            <a:lvl3pPr marL="1371600" lvl="2" indent="-317500" rtl="0">
              <a:lnSpc>
                <a:spcPct val="115000"/>
              </a:lnSpc>
              <a:spcBef>
                <a:spcPts val="0"/>
              </a:spcBef>
              <a:spcAft>
                <a:spcPts val="0"/>
              </a:spcAft>
              <a:buSzPts val="1400"/>
              <a:buFont typeface="Calibri"/>
              <a:buChar char="■"/>
              <a:defRPr>
                <a:latin typeface="Calibri"/>
                <a:ea typeface="Calibri"/>
                <a:cs typeface="Calibri"/>
                <a:sym typeface="Calibri"/>
              </a:defRPr>
            </a:lvl3pPr>
            <a:lvl4pPr marL="1828800" lvl="3" indent="-317500" rtl="0">
              <a:lnSpc>
                <a:spcPct val="115000"/>
              </a:lnSpc>
              <a:spcBef>
                <a:spcPts val="0"/>
              </a:spcBef>
              <a:spcAft>
                <a:spcPts val="0"/>
              </a:spcAft>
              <a:buSzPts val="1400"/>
              <a:buFont typeface="Calibri"/>
              <a:buChar char="●"/>
              <a:defRPr>
                <a:latin typeface="Calibri"/>
                <a:ea typeface="Calibri"/>
                <a:cs typeface="Calibri"/>
                <a:sym typeface="Calibri"/>
              </a:defRPr>
            </a:lvl4pPr>
            <a:lvl5pPr marL="2286000" lvl="4" indent="-317500" rtl="0">
              <a:lnSpc>
                <a:spcPct val="115000"/>
              </a:lnSpc>
              <a:spcBef>
                <a:spcPts val="0"/>
              </a:spcBef>
              <a:spcAft>
                <a:spcPts val="0"/>
              </a:spcAft>
              <a:buSzPts val="1400"/>
              <a:buFont typeface="Calibri"/>
              <a:buChar char="○"/>
              <a:defRPr>
                <a:latin typeface="Calibri"/>
                <a:ea typeface="Calibri"/>
                <a:cs typeface="Calibri"/>
                <a:sym typeface="Calibri"/>
              </a:defRPr>
            </a:lvl5pPr>
            <a:lvl6pPr marL="2743200" lvl="5" indent="-317500" rtl="0">
              <a:lnSpc>
                <a:spcPct val="115000"/>
              </a:lnSpc>
              <a:spcBef>
                <a:spcPts val="0"/>
              </a:spcBef>
              <a:spcAft>
                <a:spcPts val="0"/>
              </a:spcAft>
              <a:buSzPts val="1400"/>
              <a:buFont typeface="Calibri"/>
              <a:buChar char="■"/>
              <a:defRPr>
                <a:latin typeface="Calibri"/>
                <a:ea typeface="Calibri"/>
                <a:cs typeface="Calibri"/>
                <a:sym typeface="Calibri"/>
              </a:defRPr>
            </a:lvl6pPr>
            <a:lvl7pPr marL="3200400" lvl="6" indent="-317500" rtl="0">
              <a:lnSpc>
                <a:spcPct val="115000"/>
              </a:lnSpc>
              <a:spcBef>
                <a:spcPts val="0"/>
              </a:spcBef>
              <a:spcAft>
                <a:spcPts val="0"/>
              </a:spcAft>
              <a:buSzPts val="1400"/>
              <a:buFont typeface="Calibri"/>
              <a:buChar char="●"/>
              <a:defRPr>
                <a:latin typeface="Calibri"/>
                <a:ea typeface="Calibri"/>
                <a:cs typeface="Calibri"/>
                <a:sym typeface="Calibri"/>
              </a:defRPr>
            </a:lvl7pPr>
            <a:lvl8pPr marL="3657600" lvl="7" indent="-317500" rtl="0">
              <a:lnSpc>
                <a:spcPct val="115000"/>
              </a:lnSpc>
              <a:spcBef>
                <a:spcPts val="0"/>
              </a:spcBef>
              <a:spcAft>
                <a:spcPts val="0"/>
              </a:spcAft>
              <a:buSzPts val="1400"/>
              <a:buFont typeface="Calibri"/>
              <a:buChar char="○"/>
              <a:defRPr>
                <a:latin typeface="Calibri"/>
                <a:ea typeface="Calibri"/>
                <a:cs typeface="Calibri"/>
                <a:sym typeface="Calibri"/>
              </a:defRPr>
            </a:lvl8pPr>
            <a:lvl9pPr marL="4114800" lvl="8" indent="-317500" rtl="0">
              <a:lnSpc>
                <a:spcPct val="115000"/>
              </a:lnSpc>
              <a:spcBef>
                <a:spcPts val="0"/>
              </a:spcBef>
              <a:spcAft>
                <a:spcPts val="0"/>
              </a:spcAft>
              <a:buSzPts val="1400"/>
              <a:buFont typeface="Calibri"/>
              <a:buChar char="■"/>
              <a:defRPr>
                <a:latin typeface="Calibri"/>
                <a:ea typeface="Calibri"/>
                <a:cs typeface="Calibri"/>
                <a:sym typeface="Calibri"/>
              </a:defRPr>
            </a:lvl9pPr>
          </a:lstStyle>
          <a:p>
            <a:endParaRPr/>
          </a:p>
        </p:txBody>
      </p:sp>
      <p:sp>
        <p:nvSpPr>
          <p:cNvPr id="51" name="Google Shape;51;p11"/>
          <p:cNvSpPr txBox="1">
            <a:spLocks noGrp="1"/>
          </p:cNvSpPr>
          <p:nvPr>
            <p:ph type="body" idx="2"/>
          </p:nvPr>
        </p:nvSpPr>
        <p:spPr>
          <a:xfrm>
            <a:off x="4544450" y="1839475"/>
            <a:ext cx="2853000" cy="2835000"/>
          </a:xfrm>
          <a:prstGeom prst="rect">
            <a:avLst/>
          </a:prstGeom>
          <a:noFill/>
        </p:spPr>
        <p:txBody>
          <a:bodyPr spcFirstLastPara="1" wrap="square" lIns="91425" tIns="91425" rIns="91425" bIns="91425" anchor="t" anchorCtr="0">
            <a:normAutofit/>
          </a:bodyPr>
          <a:lstStyle>
            <a:lvl1pPr marL="457200" lvl="0" indent="-342900" rtl="0">
              <a:lnSpc>
                <a:spcPct val="115000"/>
              </a:lnSpc>
              <a:spcBef>
                <a:spcPts val="0"/>
              </a:spcBef>
              <a:spcAft>
                <a:spcPts val="0"/>
              </a:spcAft>
              <a:buSzPts val="1800"/>
              <a:buFont typeface="Calibri"/>
              <a:buChar char="●"/>
              <a:defRPr sz="1800">
                <a:latin typeface="Calibri"/>
                <a:ea typeface="Calibri"/>
                <a:cs typeface="Calibri"/>
                <a:sym typeface="Calibri"/>
              </a:defRPr>
            </a:lvl1pPr>
            <a:lvl2pPr marL="914400" lvl="1" indent="-317500" rtl="0">
              <a:lnSpc>
                <a:spcPct val="115000"/>
              </a:lnSpc>
              <a:spcBef>
                <a:spcPts val="0"/>
              </a:spcBef>
              <a:spcAft>
                <a:spcPts val="0"/>
              </a:spcAft>
              <a:buSzPts val="1400"/>
              <a:buFont typeface="Calibri"/>
              <a:buChar char="○"/>
              <a:defRPr>
                <a:latin typeface="Calibri"/>
                <a:ea typeface="Calibri"/>
                <a:cs typeface="Calibri"/>
                <a:sym typeface="Calibri"/>
              </a:defRPr>
            </a:lvl2pPr>
            <a:lvl3pPr marL="1371600" lvl="2" indent="-317500" rtl="0">
              <a:lnSpc>
                <a:spcPct val="115000"/>
              </a:lnSpc>
              <a:spcBef>
                <a:spcPts val="0"/>
              </a:spcBef>
              <a:spcAft>
                <a:spcPts val="0"/>
              </a:spcAft>
              <a:buSzPts val="1400"/>
              <a:buFont typeface="Calibri"/>
              <a:buChar char="■"/>
              <a:defRPr>
                <a:latin typeface="Calibri"/>
                <a:ea typeface="Calibri"/>
                <a:cs typeface="Calibri"/>
                <a:sym typeface="Calibri"/>
              </a:defRPr>
            </a:lvl3pPr>
            <a:lvl4pPr marL="1828800" lvl="3" indent="-317500" rtl="0">
              <a:lnSpc>
                <a:spcPct val="115000"/>
              </a:lnSpc>
              <a:spcBef>
                <a:spcPts val="0"/>
              </a:spcBef>
              <a:spcAft>
                <a:spcPts val="0"/>
              </a:spcAft>
              <a:buSzPts val="1400"/>
              <a:buFont typeface="Calibri"/>
              <a:buChar char="●"/>
              <a:defRPr>
                <a:latin typeface="Calibri"/>
                <a:ea typeface="Calibri"/>
                <a:cs typeface="Calibri"/>
                <a:sym typeface="Calibri"/>
              </a:defRPr>
            </a:lvl4pPr>
            <a:lvl5pPr marL="2286000" lvl="4" indent="-317500" rtl="0">
              <a:lnSpc>
                <a:spcPct val="115000"/>
              </a:lnSpc>
              <a:spcBef>
                <a:spcPts val="0"/>
              </a:spcBef>
              <a:spcAft>
                <a:spcPts val="0"/>
              </a:spcAft>
              <a:buSzPts val="1400"/>
              <a:buFont typeface="Calibri"/>
              <a:buChar char="○"/>
              <a:defRPr>
                <a:latin typeface="Calibri"/>
                <a:ea typeface="Calibri"/>
                <a:cs typeface="Calibri"/>
                <a:sym typeface="Calibri"/>
              </a:defRPr>
            </a:lvl5pPr>
            <a:lvl6pPr marL="2743200" lvl="5" indent="-317500" rtl="0">
              <a:lnSpc>
                <a:spcPct val="115000"/>
              </a:lnSpc>
              <a:spcBef>
                <a:spcPts val="0"/>
              </a:spcBef>
              <a:spcAft>
                <a:spcPts val="0"/>
              </a:spcAft>
              <a:buSzPts val="1400"/>
              <a:buFont typeface="Calibri"/>
              <a:buChar char="■"/>
              <a:defRPr>
                <a:latin typeface="Calibri"/>
                <a:ea typeface="Calibri"/>
                <a:cs typeface="Calibri"/>
                <a:sym typeface="Calibri"/>
              </a:defRPr>
            </a:lvl6pPr>
            <a:lvl7pPr marL="3200400" lvl="6" indent="-317500" rtl="0">
              <a:lnSpc>
                <a:spcPct val="115000"/>
              </a:lnSpc>
              <a:spcBef>
                <a:spcPts val="0"/>
              </a:spcBef>
              <a:spcAft>
                <a:spcPts val="0"/>
              </a:spcAft>
              <a:buSzPts val="1400"/>
              <a:buFont typeface="Calibri"/>
              <a:buChar char="●"/>
              <a:defRPr>
                <a:latin typeface="Calibri"/>
                <a:ea typeface="Calibri"/>
                <a:cs typeface="Calibri"/>
                <a:sym typeface="Calibri"/>
              </a:defRPr>
            </a:lvl7pPr>
            <a:lvl8pPr marL="3657600" lvl="7" indent="-317500" rtl="0">
              <a:lnSpc>
                <a:spcPct val="115000"/>
              </a:lnSpc>
              <a:spcBef>
                <a:spcPts val="0"/>
              </a:spcBef>
              <a:spcAft>
                <a:spcPts val="0"/>
              </a:spcAft>
              <a:buSzPts val="1400"/>
              <a:buFont typeface="Calibri"/>
              <a:buChar char="○"/>
              <a:defRPr>
                <a:latin typeface="Calibri"/>
                <a:ea typeface="Calibri"/>
                <a:cs typeface="Calibri"/>
                <a:sym typeface="Calibri"/>
              </a:defRPr>
            </a:lvl8pPr>
            <a:lvl9pPr marL="4114800" lvl="8" indent="-317500" rtl="0">
              <a:lnSpc>
                <a:spcPct val="115000"/>
              </a:lnSpc>
              <a:spcBef>
                <a:spcPts val="0"/>
              </a:spcBef>
              <a:spcAft>
                <a:spcPts val="0"/>
              </a:spcAft>
              <a:buSzPts val="1400"/>
              <a:buFont typeface="Calibri"/>
              <a:buChar char="■"/>
              <a:defRPr>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tsikko ja kaksi tekstiosiota 2">
  <p:cSld name="SECTION_HEADER_2_4_1">
    <p:bg>
      <p:bgPr>
        <a:solidFill>
          <a:schemeClr val="dk1"/>
        </a:solidFill>
        <a:effectLst/>
      </p:bgPr>
    </p:bg>
    <p:spTree>
      <p:nvGrpSpPr>
        <p:cNvPr id="1" name="Shape 52"/>
        <p:cNvGrpSpPr/>
        <p:nvPr/>
      </p:nvGrpSpPr>
      <p:grpSpPr>
        <a:xfrm>
          <a:off x="0" y="0"/>
          <a:ext cx="0" cy="0"/>
          <a:chOff x="0" y="0"/>
          <a:chExt cx="0" cy="0"/>
        </a:xfrm>
      </p:grpSpPr>
      <p:pic>
        <p:nvPicPr>
          <p:cNvPr id="53" name="Google Shape;53;p12"/>
          <p:cNvPicPr preferRelativeResize="0"/>
          <p:nvPr/>
        </p:nvPicPr>
        <p:blipFill rotWithShape="1">
          <a:blip r:embed="rId2">
            <a:alphaModFix/>
          </a:blip>
          <a:srcRect/>
          <a:stretch/>
        </p:blipFill>
        <p:spPr>
          <a:xfrm>
            <a:off x="0" y="4742925"/>
            <a:ext cx="8968376" cy="192675"/>
          </a:xfrm>
          <a:prstGeom prst="rect">
            <a:avLst/>
          </a:prstGeom>
          <a:noFill/>
          <a:ln>
            <a:noFill/>
          </a:ln>
        </p:spPr>
      </p:pic>
      <p:sp>
        <p:nvSpPr>
          <p:cNvPr id="54" name="Google Shape;54;p12"/>
          <p:cNvSpPr txBox="1">
            <a:spLocks noGrp="1"/>
          </p:cNvSpPr>
          <p:nvPr>
            <p:ph type="title"/>
          </p:nvPr>
        </p:nvSpPr>
        <p:spPr>
          <a:xfrm>
            <a:off x="1554150" y="754450"/>
            <a:ext cx="6035700" cy="517200"/>
          </a:xfrm>
          <a:prstGeom prst="rect">
            <a:avLst/>
          </a:prstGeom>
          <a:noFill/>
        </p:spPr>
        <p:txBody>
          <a:bodyPr spcFirstLastPara="1" wrap="square" lIns="91425" tIns="91425" rIns="91425" bIns="91425" anchor="t" anchorCtr="0">
            <a:normAutofit/>
          </a:bodyPr>
          <a:lstStyle>
            <a:lvl1pPr lvl="0" rtl="0">
              <a:spcBef>
                <a:spcPts val="0"/>
              </a:spcBef>
              <a:spcAft>
                <a:spcPts val="0"/>
              </a:spcAft>
              <a:buClr>
                <a:schemeClr val="dk2"/>
              </a:buClr>
              <a:buSzPts val="3000"/>
              <a:buFont typeface="Calibri"/>
              <a:buNone/>
              <a:defRPr sz="3000" b="1">
                <a:solidFill>
                  <a:schemeClr val="dk2"/>
                </a:solidFill>
                <a:latin typeface="Calibri"/>
                <a:ea typeface="Calibri"/>
                <a:cs typeface="Calibri"/>
                <a:sym typeface="Calibri"/>
              </a:defRPr>
            </a:lvl1pPr>
            <a:lvl2pPr lvl="1"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55" name="Google Shape;55;p12"/>
          <p:cNvSpPr txBox="1">
            <a:spLocks noGrp="1"/>
          </p:cNvSpPr>
          <p:nvPr>
            <p:ph type="body" idx="1"/>
          </p:nvPr>
        </p:nvSpPr>
        <p:spPr>
          <a:xfrm>
            <a:off x="1554150" y="1839475"/>
            <a:ext cx="2853000" cy="2835000"/>
          </a:xfrm>
          <a:prstGeom prst="rect">
            <a:avLst/>
          </a:prstGeom>
          <a:noFill/>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marL="914400" lvl="1"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marL="1371600" lvl="2"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marL="1828800" lvl="3"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marL="2286000" lvl="4"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marL="2743200" lvl="5"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marL="3200400" lvl="6"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marL="3657600" lvl="7"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marL="4114800" lvl="8"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9pPr>
          </a:lstStyle>
          <a:p>
            <a:endParaRPr/>
          </a:p>
        </p:txBody>
      </p:sp>
      <p:sp>
        <p:nvSpPr>
          <p:cNvPr id="56" name="Google Shape;56;p12"/>
          <p:cNvSpPr txBox="1">
            <a:spLocks noGrp="1"/>
          </p:cNvSpPr>
          <p:nvPr>
            <p:ph type="body" idx="2"/>
          </p:nvPr>
        </p:nvSpPr>
        <p:spPr>
          <a:xfrm>
            <a:off x="4544450" y="1839475"/>
            <a:ext cx="2853000" cy="2835000"/>
          </a:xfrm>
          <a:prstGeom prst="rect">
            <a:avLst/>
          </a:prstGeom>
          <a:noFill/>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marL="914400" lvl="1"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marL="1371600" lvl="2"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marL="1828800" lvl="3"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marL="2286000" lvl="4"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marL="2743200" lvl="5"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marL="3200400" lvl="6"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marL="3657600" lvl="7"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marL="4114800" lvl="8"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tsikko ja kaksi tekstiosiota 3">
  <p:cSld name="SECTION_HEADER_2_4_1_1">
    <p:bg>
      <p:bgPr>
        <a:solidFill>
          <a:schemeClr val="lt1"/>
        </a:solidFill>
        <a:effectLst/>
      </p:bgPr>
    </p:bg>
    <p:spTree>
      <p:nvGrpSpPr>
        <p:cNvPr id="1" name="Shape 57"/>
        <p:cNvGrpSpPr/>
        <p:nvPr/>
      </p:nvGrpSpPr>
      <p:grpSpPr>
        <a:xfrm>
          <a:off x="0" y="0"/>
          <a:ext cx="0" cy="0"/>
          <a:chOff x="0" y="0"/>
          <a:chExt cx="0" cy="0"/>
        </a:xfrm>
      </p:grpSpPr>
      <p:pic>
        <p:nvPicPr>
          <p:cNvPr id="58" name="Google Shape;58;p13"/>
          <p:cNvPicPr preferRelativeResize="0"/>
          <p:nvPr/>
        </p:nvPicPr>
        <p:blipFill rotWithShape="1">
          <a:blip r:embed="rId2">
            <a:alphaModFix/>
          </a:blip>
          <a:srcRect/>
          <a:stretch/>
        </p:blipFill>
        <p:spPr>
          <a:xfrm>
            <a:off x="0" y="4742925"/>
            <a:ext cx="8968376" cy="192675"/>
          </a:xfrm>
          <a:prstGeom prst="rect">
            <a:avLst/>
          </a:prstGeom>
          <a:noFill/>
          <a:ln>
            <a:noFill/>
          </a:ln>
        </p:spPr>
      </p:pic>
      <p:sp>
        <p:nvSpPr>
          <p:cNvPr id="59" name="Google Shape;59;p13"/>
          <p:cNvSpPr txBox="1">
            <a:spLocks noGrp="1"/>
          </p:cNvSpPr>
          <p:nvPr>
            <p:ph type="title"/>
          </p:nvPr>
        </p:nvSpPr>
        <p:spPr>
          <a:xfrm>
            <a:off x="1554150" y="754450"/>
            <a:ext cx="6035700" cy="517200"/>
          </a:xfrm>
          <a:prstGeom prst="rect">
            <a:avLst/>
          </a:prstGeom>
          <a:noFill/>
        </p:spPr>
        <p:txBody>
          <a:bodyPr spcFirstLastPara="1" wrap="square" lIns="91425" tIns="91425" rIns="91425" bIns="91425" anchor="t" anchorCtr="0">
            <a:normAutofit/>
          </a:bodyPr>
          <a:lstStyle>
            <a:lvl1pPr lvl="0" rtl="0">
              <a:spcBef>
                <a:spcPts val="0"/>
              </a:spcBef>
              <a:spcAft>
                <a:spcPts val="0"/>
              </a:spcAft>
              <a:buClr>
                <a:schemeClr val="dk2"/>
              </a:buClr>
              <a:buSzPts val="3000"/>
              <a:buFont typeface="Calibri"/>
              <a:buNone/>
              <a:defRPr sz="3000" b="1">
                <a:solidFill>
                  <a:schemeClr val="dk2"/>
                </a:solidFill>
                <a:latin typeface="Calibri"/>
                <a:ea typeface="Calibri"/>
                <a:cs typeface="Calibri"/>
                <a:sym typeface="Calibri"/>
              </a:defRPr>
            </a:lvl1pPr>
            <a:lvl2pPr lvl="1"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60" name="Google Shape;60;p13"/>
          <p:cNvSpPr txBox="1">
            <a:spLocks noGrp="1"/>
          </p:cNvSpPr>
          <p:nvPr>
            <p:ph type="body" idx="1"/>
          </p:nvPr>
        </p:nvSpPr>
        <p:spPr>
          <a:xfrm>
            <a:off x="1554150" y="1839475"/>
            <a:ext cx="2853000" cy="2835000"/>
          </a:xfrm>
          <a:prstGeom prst="rect">
            <a:avLst/>
          </a:prstGeom>
          <a:noFill/>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marL="914400" lvl="1"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marL="1371600" lvl="2"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marL="1828800" lvl="3"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marL="2286000" lvl="4"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marL="2743200" lvl="5"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marL="3200400" lvl="6"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marL="3657600" lvl="7"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marL="4114800" lvl="8"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9pPr>
          </a:lstStyle>
          <a:p>
            <a:endParaRPr/>
          </a:p>
        </p:txBody>
      </p:sp>
      <p:sp>
        <p:nvSpPr>
          <p:cNvPr id="61" name="Google Shape;61;p13"/>
          <p:cNvSpPr txBox="1">
            <a:spLocks noGrp="1"/>
          </p:cNvSpPr>
          <p:nvPr>
            <p:ph type="body" idx="2"/>
          </p:nvPr>
        </p:nvSpPr>
        <p:spPr>
          <a:xfrm>
            <a:off x="4544450" y="1839475"/>
            <a:ext cx="2853000" cy="2835000"/>
          </a:xfrm>
          <a:prstGeom prst="rect">
            <a:avLst/>
          </a:prstGeom>
          <a:noFill/>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marL="914400" lvl="1"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marL="1371600" lvl="2"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marL="1828800" lvl="3"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marL="2286000" lvl="4"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marL="2743200" lvl="5"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marL="3200400" lvl="6"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marL="3657600" lvl="7"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marL="4114800" lvl="8"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lum">
    <p:bg>
      <p:bgPr>
        <a:solidFill>
          <a:srgbClr val="F9F7ED"/>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SzPts val="3000"/>
              <a:buFont typeface="Calibri"/>
              <a:buNone/>
              <a:defRPr sz="3000" b="1">
                <a:latin typeface="Calibri"/>
                <a:ea typeface="Calibri"/>
                <a:cs typeface="Calibri"/>
                <a:sym typeface="Calibri"/>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SzPts val="1800"/>
              <a:buFont typeface="Calibri"/>
              <a:buChar char="●"/>
              <a:defRPr sz="1800">
                <a:latin typeface="Calibri"/>
                <a:ea typeface="Calibri"/>
                <a:cs typeface="Calibri"/>
                <a:sym typeface="Calibri"/>
              </a:defRPr>
            </a:lvl1pPr>
            <a:lvl2pPr marL="914400" lvl="1" indent="-317500">
              <a:lnSpc>
                <a:spcPct val="115000"/>
              </a:lnSpc>
              <a:spcBef>
                <a:spcPts val="0"/>
              </a:spcBef>
              <a:spcAft>
                <a:spcPts val="0"/>
              </a:spcAft>
              <a:buSzPts val="1400"/>
              <a:buFont typeface="Calibri"/>
              <a:buChar char="○"/>
              <a:defRPr>
                <a:latin typeface="Calibri"/>
                <a:ea typeface="Calibri"/>
                <a:cs typeface="Calibri"/>
                <a:sym typeface="Calibri"/>
              </a:defRPr>
            </a:lvl2pPr>
            <a:lvl3pPr marL="1371600" lvl="2" indent="-317500">
              <a:lnSpc>
                <a:spcPct val="115000"/>
              </a:lnSpc>
              <a:spcBef>
                <a:spcPts val="0"/>
              </a:spcBef>
              <a:spcAft>
                <a:spcPts val="0"/>
              </a:spcAft>
              <a:buSzPts val="1400"/>
              <a:buFont typeface="Calibri"/>
              <a:buChar char="■"/>
              <a:defRPr>
                <a:latin typeface="Calibri"/>
                <a:ea typeface="Calibri"/>
                <a:cs typeface="Calibri"/>
                <a:sym typeface="Calibri"/>
              </a:defRPr>
            </a:lvl3pPr>
            <a:lvl4pPr marL="1828800" lvl="3" indent="-317500">
              <a:lnSpc>
                <a:spcPct val="115000"/>
              </a:lnSpc>
              <a:spcBef>
                <a:spcPts val="0"/>
              </a:spcBef>
              <a:spcAft>
                <a:spcPts val="0"/>
              </a:spcAft>
              <a:buSzPts val="1400"/>
              <a:buFont typeface="Calibri"/>
              <a:buChar char="●"/>
              <a:defRPr>
                <a:latin typeface="Calibri"/>
                <a:ea typeface="Calibri"/>
                <a:cs typeface="Calibri"/>
                <a:sym typeface="Calibri"/>
              </a:defRPr>
            </a:lvl4pPr>
            <a:lvl5pPr marL="2286000" lvl="4" indent="-317500">
              <a:lnSpc>
                <a:spcPct val="115000"/>
              </a:lnSpc>
              <a:spcBef>
                <a:spcPts val="0"/>
              </a:spcBef>
              <a:spcAft>
                <a:spcPts val="0"/>
              </a:spcAft>
              <a:buSzPts val="1400"/>
              <a:buFont typeface="Calibri"/>
              <a:buChar char="○"/>
              <a:defRPr>
                <a:latin typeface="Calibri"/>
                <a:ea typeface="Calibri"/>
                <a:cs typeface="Calibri"/>
                <a:sym typeface="Calibri"/>
              </a:defRPr>
            </a:lvl5pPr>
            <a:lvl6pPr marL="2743200" lvl="5" indent="-317500">
              <a:lnSpc>
                <a:spcPct val="115000"/>
              </a:lnSpc>
              <a:spcBef>
                <a:spcPts val="0"/>
              </a:spcBef>
              <a:spcAft>
                <a:spcPts val="0"/>
              </a:spcAft>
              <a:buSzPts val="1400"/>
              <a:buFont typeface="Calibri"/>
              <a:buChar char="■"/>
              <a:defRPr>
                <a:latin typeface="Calibri"/>
                <a:ea typeface="Calibri"/>
                <a:cs typeface="Calibri"/>
                <a:sym typeface="Calibri"/>
              </a:defRPr>
            </a:lvl6pPr>
            <a:lvl7pPr marL="3200400" lvl="6" indent="-317500">
              <a:lnSpc>
                <a:spcPct val="115000"/>
              </a:lnSpc>
              <a:spcBef>
                <a:spcPts val="0"/>
              </a:spcBef>
              <a:spcAft>
                <a:spcPts val="0"/>
              </a:spcAft>
              <a:buSzPts val="1400"/>
              <a:buFont typeface="Calibri"/>
              <a:buChar char="●"/>
              <a:defRPr>
                <a:latin typeface="Calibri"/>
                <a:ea typeface="Calibri"/>
                <a:cs typeface="Calibri"/>
                <a:sym typeface="Calibri"/>
              </a:defRPr>
            </a:lvl7pPr>
            <a:lvl8pPr marL="3657600" lvl="7" indent="-317500">
              <a:lnSpc>
                <a:spcPct val="115000"/>
              </a:lnSpc>
              <a:spcBef>
                <a:spcPts val="0"/>
              </a:spcBef>
              <a:spcAft>
                <a:spcPts val="0"/>
              </a:spcAft>
              <a:buSzPts val="1400"/>
              <a:buFont typeface="Calibri"/>
              <a:buChar char="○"/>
              <a:defRPr>
                <a:latin typeface="Calibri"/>
                <a:ea typeface="Calibri"/>
                <a:cs typeface="Calibri"/>
                <a:sym typeface="Calibri"/>
              </a:defRPr>
            </a:lvl8pPr>
            <a:lvl9pPr marL="4114800" lvl="8" indent="-317500">
              <a:lnSpc>
                <a:spcPct val="115000"/>
              </a:lnSpc>
              <a:spcBef>
                <a:spcPts val="0"/>
              </a:spcBef>
              <a:spcAft>
                <a:spcPts val="0"/>
              </a:spcAft>
              <a:buSzPts val="1400"/>
              <a:buFont typeface="Calibri"/>
              <a:buChar char="■"/>
              <a:defRPr>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5" r:id="rId14"/>
    <p:sldLayoutId id="2147483666" r:id="rId15"/>
    <p:sldLayoutId id="2147483667" r:id="rId16"/>
    <p:sldLayoutId id="2147483668" r:id="rId17"/>
    <p:sldLayoutId id="2147483670" r:id="rId18"/>
    <p:sldLayoutId id="2147483672" r:id="rId19"/>
    <p:sldLayoutId id="2147483673" r:id="rId20"/>
    <p:sldLayoutId id="2147483674"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toivakka.fi/wp-content/uploads/2019/09/Varhaiskasvatussuunitelma-2019.pdf" TargetMode="Externa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descr="Kuva, joka sisältää kohteen puu, ulko, taivas, kasvi&#10;&#10;Kuvaus luotu automaattisesti">
            <a:extLst>
              <a:ext uri="{FF2B5EF4-FFF2-40B4-BE49-F238E27FC236}">
                <a16:creationId xmlns:a16="http://schemas.microsoft.com/office/drawing/2014/main" id="{DAB5FCF3-DA45-4C15-9CB5-0FD7ADAD60FF}"/>
              </a:ext>
            </a:extLst>
          </p:cNvPr>
          <p:cNvPicPr>
            <a:picLocks noChangeAspect="1"/>
          </p:cNvPicPr>
          <p:nvPr/>
        </p:nvPicPr>
        <p:blipFill>
          <a:blip r:embed="rId2"/>
          <a:stretch>
            <a:fillRect/>
          </a:stretch>
        </p:blipFill>
        <p:spPr>
          <a:xfrm>
            <a:off x="0" y="-43692"/>
            <a:ext cx="9144000" cy="5401870"/>
          </a:xfrm>
          <a:prstGeom prst="rect">
            <a:avLst/>
          </a:prstGeom>
        </p:spPr>
      </p:pic>
      <p:pic>
        <p:nvPicPr>
          <p:cNvPr id="6" name="Kuva 5" descr="Kuva, joka sisältää kohteen teksti&#10;&#10;Kuvaus luotu automaattisesti">
            <a:extLst>
              <a:ext uri="{FF2B5EF4-FFF2-40B4-BE49-F238E27FC236}">
                <a16:creationId xmlns:a16="http://schemas.microsoft.com/office/drawing/2014/main" id="{4C61164E-A625-4FC4-8801-030B5C48905B}"/>
              </a:ext>
            </a:extLst>
          </p:cNvPr>
          <p:cNvPicPr>
            <a:picLocks noChangeAspect="1"/>
          </p:cNvPicPr>
          <p:nvPr/>
        </p:nvPicPr>
        <p:blipFill>
          <a:blip r:embed="rId3"/>
          <a:stretch>
            <a:fillRect/>
          </a:stretch>
        </p:blipFill>
        <p:spPr>
          <a:xfrm>
            <a:off x="2768212" y="1773512"/>
            <a:ext cx="4320270" cy="1596475"/>
          </a:xfrm>
          <a:prstGeom prst="rect">
            <a:avLst/>
          </a:prstGeom>
        </p:spPr>
      </p:pic>
    </p:spTree>
    <p:extLst>
      <p:ext uri="{BB962C8B-B14F-4D97-AF65-F5344CB8AC3E}">
        <p14:creationId xmlns:p14="http://schemas.microsoft.com/office/powerpoint/2010/main" val="1065083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9C01587-0833-4B3A-8686-34857E6F441E}"/>
              </a:ext>
            </a:extLst>
          </p:cNvPr>
          <p:cNvSpPr>
            <a:spLocks noGrp="1"/>
          </p:cNvSpPr>
          <p:nvPr>
            <p:ph type="title"/>
          </p:nvPr>
        </p:nvSpPr>
        <p:spPr/>
        <p:txBody>
          <a:bodyPr>
            <a:normAutofit fontScale="90000"/>
          </a:bodyPr>
          <a:lstStyle/>
          <a:p>
            <a:pPr algn="ctr"/>
            <a:r>
              <a:rPr lang="fi-FI" dirty="0"/>
              <a:t>VARHAISKASVATUKSEN TOIMINTASUUNNITELMA</a:t>
            </a:r>
            <a:br>
              <a:rPr lang="fi-FI" dirty="0"/>
            </a:br>
            <a:r>
              <a:rPr lang="fi-FI" dirty="0"/>
              <a:t>2023-24</a:t>
            </a:r>
          </a:p>
        </p:txBody>
      </p:sp>
    </p:spTree>
    <p:extLst>
      <p:ext uri="{BB962C8B-B14F-4D97-AF65-F5344CB8AC3E}">
        <p14:creationId xmlns:p14="http://schemas.microsoft.com/office/powerpoint/2010/main" val="1863016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F43EA71E-ACFE-4A6D-9AA7-68C769064473}"/>
              </a:ext>
            </a:extLst>
          </p:cNvPr>
          <p:cNvSpPr>
            <a:spLocks noGrp="1"/>
          </p:cNvSpPr>
          <p:nvPr>
            <p:ph type="body" idx="1"/>
          </p:nvPr>
        </p:nvSpPr>
        <p:spPr>
          <a:xfrm>
            <a:off x="464938" y="485489"/>
            <a:ext cx="6035700" cy="3750180"/>
          </a:xfrm>
        </p:spPr>
        <p:txBody>
          <a:bodyPr>
            <a:normAutofit/>
          </a:bodyPr>
          <a:lstStyle/>
          <a:p>
            <a:pPr indent="0">
              <a:lnSpc>
                <a:spcPct val="100000"/>
              </a:lnSpc>
              <a:buNone/>
            </a:pPr>
            <a:r>
              <a:rPr lang="fi-FI" sz="1400" b="0" i="0" dirty="0">
                <a:solidFill>
                  <a:schemeClr val="accent1"/>
                </a:solidFill>
                <a:effectLst/>
                <a:latin typeface="Calibri" panose="020F0502020204030204" pitchFamily="34" charset="0"/>
                <a:cs typeface="Calibri" panose="020F0502020204030204" pitchFamily="34" charset="0"/>
              </a:rPr>
              <a:t>Varhaiskasvatus on lapsen suunnitelmallista ja tavoitteellista</a:t>
            </a:r>
            <a:r>
              <a:rPr lang="fi-FI" sz="1400" dirty="0">
                <a:solidFill>
                  <a:schemeClr val="accent1"/>
                </a:solidFill>
                <a:latin typeface="Calibri" panose="020F0502020204030204" pitchFamily="34" charset="0"/>
                <a:cs typeface="Calibri" panose="020F0502020204030204" pitchFamily="34" charset="0"/>
              </a:rPr>
              <a:t> </a:t>
            </a:r>
            <a:r>
              <a:rPr lang="fi-FI" sz="1400" b="0" i="0" dirty="0">
                <a:solidFill>
                  <a:schemeClr val="accent1"/>
                </a:solidFill>
                <a:effectLst/>
                <a:latin typeface="Calibri" panose="020F0502020204030204" pitchFamily="34" charset="0"/>
                <a:cs typeface="Calibri" panose="020F0502020204030204" pitchFamily="34" charset="0"/>
              </a:rPr>
              <a:t>kasvatusta, opetusta ja hoitoa, jossa painottuu erityisesti pedagogiikka (VKL 2 §) ja </a:t>
            </a:r>
            <a:r>
              <a:rPr lang="fi-FI" sz="1400" dirty="0">
                <a:solidFill>
                  <a:schemeClr val="accent1"/>
                </a:solidFill>
                <a:latin typeface="Calibri" panose="020F0502020204030204" pitchFamily="34" charset="0"/>
                <a:cs typeface="Calibri" panose="020F0502020204030204" pitchFamily="34" charset="0"/>
              </a:rPr>
              <a:t>jota arvioidaan ja kehitetään säännöllisesti</a:t>
            </a:r>
            <a:r>
              <a:rPr lang="fi-FI" sz="1400" dirty="0">
                <a:solidFill>
                  <a:schemeClr val="accent1"/>
                </a:solidFill>
              </a:rPr>
              <a:t>. </a:t>
            </a:r>
          </a:p>
          <a:p>
            <a:pPr>
              <a:buNone/>
            </a:pPr>
            <a:endParaRPr lang="fi-FI" sz="1400" b="0" i="1" dirty="0">
              <a:solidFill>
                <a:srgbClr val="FF0000"/>
              </a:solidFill>
              <a:effectLst/>
              <a:latin typeface="Nunito Sans" pitchFamily="2" charset="0"/>
            </a:endParaRPr>
          </a:p>
          <a:p>
            <a:pPr indent="0">
              <a:buNone/>
            </a:pPr>
            <a:r>
              <a:rPr lang="fi-FI" sz="1400" b="0" i="0" dirty="0">
                <a:solidFill>
                  <a:srgbClr val="111111"/>
                </a:solidFill>
                <a:effectLst/>
                <a:latin typeface="Calibri" panose="020F0502020204030204" pitchFamily="34" charset="0"/>
                <a:cs typeface="Calibri" panose="020F0502020204030204" pitchFamily="34" charset="0"/>
              </a:rPr>
              <a:t>Paikallinen varhaiskasvatussuunnitelma sekä lasten varhaiskasvatussuunnitelmat ovat lapsiryhmän toiminnan </a:t>
            </a:r>
          </a:p>
          <a:p>
            <a:pPr indent="0">
              <a:buNone/>
            </a:pPr>
            <a:r>
              <a:rPr lang="fi-FI" sz="1400" b="0" i="0" dirty="0">
                <a:solidFill>
                  <a:srgbClr val="111111"/>
                </a:solidFill>
                <a:effectLst/>
                <a:latin typeface="Calibri" panose="020F0502020204030204" pitchFamily="34" charset="0"/>
                <a:cs typeface="Calibri" panose="020F0502020204030204" pitchFamily="34" charset="0"/>
              </a:rPr>
              <a:t>suunnittelun lähtökohtia (Vasu perusteet 2022).</a:t>
            </a:r>
          </a:p>
          <a:p>
            <a:pPr indent="0">
              <a:buNone/>
            </a:pPr>
            <a:r>
              <a:rPr lang="fi-FI" sz="1400" dirty="0">
                <a:solidFill>
                  <a:srgbClr val="111111"/>
                </a:solidFill>
                <a:latin typeface="Calibri" panose="020F0502020204030204" pitchFamily="34" charset="0"/>
                <a:cs typeface="Calibri" panose="020F0502020204030204" pitchFamily="34" charset="0"/>
                <a:hlinkClick r:id="rId2"/>
              </a:rPr>
              <a:t>Toivakan kunnan vasu </a:t>
            </a:r>
            <a:r>
              <a:rPr lang="fi-FI" sz="2000" dirty="0">
                <a:solidFill>
                  <a:srgbClr val="111111"/>
                </a:solidFill>
                <a:latin typeface="Nunito Sans" pitchFamily="2" charset="0"/>
              </a:rPr>
              <a:t>	</a:t>
            </a:r>
          </a:p>
          <a:p>
            <a:pPr>
              <a:buNone/>
            </a:pPr>
            <a:r>
              <a:rPr lang="fi-FI" sz="2000" dirty="0">
                <a:solidFill>
                  <a:srgbClr val="111111"/>
                </a:solidFill>
                <a:latin typeface="Nunito Sans" pitchFamily="2" charset="0"/>
              </a:rPr>
              <a:t>	</a:t>
            </a:r>
            <a:endParaRPr lang="fi-FI" sz="2000" dirty="0"/>
          </a:p>
          <a:p>
            <a:endParaRPr lang="fi-FI" sz="1800" dirty="0"/>
          </a:p>
          <a:p>
            <a:pPr lvl="2"/>
            <a:endParaRPr lang="fi-FI" sz="700" dirty="0"/>
          </a:p>
        </p:txBody>
      </p:sp>
      <p:pic>
        <p:nvPicPr>
          <p:cNvPr id="2" name="Picture 4" descr="Uuraisten varhaiskasvatussuunnitelma - ePerusteet">
            <a:extLst>
              <a:ext uri="{FF2B5EF4-FFF2-40B4-BE49-F238E27FC236}">
                <a16:creationId xmlns:a16="http://schemas.microsoft.com/office/drawing/2014/main" id="{9FB32517-0702-5540-F0DE-E3B582577966}"/>
              </a:ext>
            </a:extLst>
          </p:cNvPr>
          <p:cNvPicPr>
            <a:picLocks noChangeAspect="1" noChangeArrowheads="1"/>
          </p:cNvPicPr>
          <p:nvPr/>
        </p:nvPicPr>
        <p:blipFill>
          <a:blip r:embed="rId3"/>
          <a:srcRect t="9765" b="41567"/>
          <a:stretch>
            <a:fillRect/>
          </a:stretch>
        </p:blipFill>
        <p:spPr bwMode="auto">
          <a:xfrm>
            <a:off x="256999" y="2679192"/>
            <a:ext cx="6243639" cy="1914525"/>
          </a:xfrm>
          <a:prstGeom prst="rect">
            <a:avLst/>
          </a:prstGeom>
          <a:noFill/>
        </p:spPr>
      </p:pic>
      <p:pic>
        <p:nvPicPr>
          <p:cNvPr id="4" name="Picture 2" descr="Varhaiskasvatussuunnitelman perusteet pähkinänkuoressa | Opetushallitus">
            <a:extLst>
              <a:ext uri="{FF2B5EF4-FFF2-40B4-BE49-F238E27FC236}">
                <a16:creationId xmlns:a16="http://schemas.microsoft.com/office/drawing/2014/main" id="{15A6D1DF-548E-E143-801E-F0DD3D91CDE3}"/>
              </a:ext>
            </a:extLst>
          </p:cNvPr>
          <p:cNvPicPr>
            <a:picLocks noChangeAspect="1" noChangeArrowheads="1"/>
          </p:cNvPicPr>
          <p:nvPr/>
        </p:nvPicPr>
        <p:blipFill>
          <a:blip r:embed="rId4"/>
          <a:srcRect/>
          <a:stretch>
            <a:fillRect/>
          </a:stretch>
        </p:blipFill>
        <p:spPr bwMode="auto">
          <a:xfrm>
            <a:off x="5833241" y="1071276"/>
            <a:ext cx="3310759" cy="3439511"/>
          </a:xfrm>
          <a:prstGeom prst="rect">
            <a:avLst/>
          </a:prstGeom>
          <a:noFill/>
        </p:spPr>
      </p:pic>
    </p:spTree>
    <p:extLst>
      <p:ext uri="{BB962C8B-B14F-4D97-AF65-F5344CB8AC3E}">
        <p14:creationId xmlns:p14="http://schemas.microsoft.com/office/powerpoint/2010/main" val="1161248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8EAF759-0174-1DD0-9A38-73C4BD1C5B6D}"/>
              </a:ext>
            </a:extLst>
          </p:cNvPr>
          <p:cNvSpPr>
            <a:spLocks noGrp="1"/>
          </p:cNvSpPr>
          <p:nvPr>
            <p:ph type="title"/>
          </p:nvPr>
        </p:nvSpPr>
        <p:spPr>
          <a:xfrm>
            <a:off x="1322922" y="943637"/>
            <a:ext cx="6035700" cy="517200"/>
          </a:xfrm>
        </p:spPr>
        <p:txBody>
          <a:bodyPr>
            <a:normAutofit fontScale="90000"/>
          </a:bodyPr>
          <a:lstStyle/>
          <a:p>
            <a:r>
              <a:rPr lang="fi-FI" dirty="0"/>
              <a:t>PK TOUHUVAKKA</a:t>
            </a:r>
          </a:p>
        </p:txBody>
      </p:sp>
      <p:sp>
        <p:nvSpPr>
          <p:cNvPr id="3" name="Tekstin paikkamerkki 2">
            <a:extLst>
              <a:ext uri="{FF2B5EF4-FFF2-40B4-BE49-F238E27FC236}">
                <a16:creationId xmlns:a16="http://schemas.microsoft.com/office/drawing/2014/main" id="{1A80CB74-5C84-BFE7-2D7C-2B2BE0B3C7DB}"/>
              </a:ext>
            </a:extLst>
          </p:cNvPr>
          <p:cNvSpPr>
            <a:spLocks noGrp="1"/>
          </p:cNvSpPr>
          <p:nvPr>
            <p:ph type="body" idx="1"/>
          </p:nvPr>
        </p:nvSpPr>
        <p:spPr>
          <a:xfrm>
            <a:off x="1470067" y="1545178"/>
            <a:ext cx="6035700" cy="2835000"/>
          </a:xfrm>
        </p:spPr>
        <p:txBody>
          <a:bodyPr>
            <a:normAutofit fontScale="92500" lnSpcReduction="10000"/>
          </a:bodyPr>
          <a:lstStyle/>
          <a:p>
            <a:r>
              <a:rPr lang="fi-FI" dirty="0"/>
              <a:t>Vuoropäiväkoti, avoinna 5:10 -22:45</a:t>
            </a:r>
          </a:p>
          <a:p>
            <a:r>
              <a:rPr lang="fi-FI" dirty="0"/>
              <a:t>Ryhmät: </a:t>
            </a:r>
            <a:r>
              <a:rPr lang="fi-FI" dirty="0" err="1"/>
              <a:t>Vakkarintiloissa</a:t>
            </a:r>
            <a:r>
              <a:rPr lang="fi-FI" dirty="0"/>
              <a:t> Tähystäjät 1-2v, Tarkkailijat 2-4v, Tutkijat 2-4v ja Viskarit 5v</a:t>
            </a:r>
          </a:p>
          <a:p>
            <a:r>
              <a:rPr lang="fi-FI" dirty="0"/>
              <a:t>Henkilöstö: 4 VO </a:t>
            </a:r>
            <a:r>
              <a:rPr lang="fi-FI" sz="1200" dirty="0"/>
              <a:t>(varhaiskasvatuksen opettaja) </a:t>
            </a:r>
            <a:r>
              <a:rPr lang="fi-FI" dirty="0"/>
              <a:t>ja 9 hoitajaa, keväällä 10 hoitajaa</a:t>
            </a:r>
            <a:br>
              <a:rPr lang="fi-FI" dirty="0"/>
            </a:br>
            <a:r>
              <a:rPr lang="fi-FI" dirty="0"/>
              <a:t>		</a:t>
            </a:r>
          </a:p>
          <a:p>
            <a:pPr>
              <a:buNone/>
            </a:pPr>
            <a:r>
              <a:rPr lang="fi-FI" dirty="0"/>
              <a:t>Toiminnassa painotetaan:</a:t>
            </a:r>
          </a:p>
          <a:p>
            <a:pPr>
              <a:buFont typeface="Wingdings" pitchFamily="2" charset="2"/>
              <a:buChar char="Ø"/>
            </a:pPr>
            <a:r>
              <a:rPr lang="fi-FI" dirty="0"/>
              <a:t>Kokopäiväpedagogiikkaa</a:t>
            </a:r>
          </a:p>
          <a:p>
            <a:pPr>
              <a:buFont typeface="Wingdings" pitchFamily="2" charset="2"/>
              <a:buChar char="Ø"/>
            </a:pPr>
            <a:r>
              <a:rPr lang="fi-FI" dirty="0"/>
              <a:t>Huomiota kiinnitetään oppimisympäristöjen rakentamiseen.</a:t>
            </a:r>
          </a:p>
          <a:p>
            <a:pPr>
              <a:buFont typeface="Wingdings" pitchFamily="2" charset="2"/>
              <a:buChar char="Ø"/>
            </a:pPr>
            <a:endParaRPr lang="fi-FI" dirty="0"/>
          </a:p>
        </p:txBody>
      </p:sp>
    </p:spTree>
    <p:extLst>
      <p:ext uri="{BB962C8B-B14F-4D97-AF65-F5344CB8AC3E}">
        <p14:creationId xmlns:p14="http://schemas.microsoft.com/office/powerpoint/2010/main" val="41434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31E1348-266E-AEE3-94DE-240FA6666DA9}"/>
              </a:ext>
            </a:extLst>
          </p:cNvPr>
          <p:cNvSpPr>
            <a:spLocks noGrp="1"/>
          </p:cNvSpPr>
          <p:nvPr>
            <p:ph type="title"/>
          </p:nvPr>
        </p:nvSpPr>
        <p:spPr>
          <a:xfrm>
            <a:off x="1533129" y="785981"/>
            <a:ext cx="6035700" cy="517200"/>
          </a:xfrm>
        </p:spPr>
        <p:txBody>
          <a:bodyPr>
            <a:normAutofit fontScale="90000"/>
          </a:bodyPr>
          <a:lstStyle/>
          <a:p>
            <a:r>
              <a:rPr lang="fi-FI" dirty="0"/>
              <a:t>RUUHIRYHMÄ</a:t>
            </a:r>
          </a:p>
        </p:txBody>
      </p:sp>
      <p:sp>
        <p:nvSpPr>
          <p:cNvPr id="3" name="Tekstin paikkamerkki 2">
            <a:extLst>
              <a:ext uri="{FF2B5EF4-FFF2-40B4-BE49-F238E27FC236}">
                <a16:creationId xmlns:a16="http://schemas.microsoft.com/office/drawing/2014/main" id="{A56CAC2C-7F64-585B-27AC-997CE926D20F}"/>
              </a:ext>
            </a:extLst>
          </p:cNvPr>
          <p:cNvSpPr>
            <a:spLocks noGrp="1"/>
          </p:cNvSpPr>
          <p:nvPr>
            <p:ph type="body" idx="1"/>
          </p:nvPr>
        </p:nvSpPr>
        <p:spPr>
          <a:xfrm>
            <a:off x="1516050" y="1448943"/>
            <a:ext cx="6035700" cy="2835000"/>
          </a:xfrm>
        </p:spPr>
        <p:txBody>
          <a:bodyPr>
            <a:normAutofit fontScale="92500" lnSpcReduction="10000"/>
          </a:bodyPr>
          <a:lstStyle/>
          <a:p>
            <a:r>
              <a:rPr lang="fi-FI" dirty="0"/>
              <a:t>Päiväryhmä avoinna 6:30 -17:00</a:t>
            </a:r>
          </a:p>
          <a:p>
            <a:r>
              <a:rPr lang="fi-FI" dirty="0"/>
              <a:t>1-6 v lapsille</a:t>
            </a:r>
          </a:p>
          <a:p>
            <a:r>
              <a:rPr lang="fi-FI" dirty="0"/>
              <a:t>Henkilöstö: 1 VO + 3 hoitajaa + avustaja</a:t>
            </a:r>
          </a:p>
          <a:p>
            <a:pPr>
              <a:buNone/>
            </a:pPr>
            <a:endParaRPr lang="fi-FI" dirty="0"/>
          </a:p>
          <a:p>
            <a:pPr>
              <a:buNone/>
            </a:pPr>
            <a:r>
              <a:rPr lang="fi-FI" dirty="0"/>
              <a:t>Toiminnassa painotetaan:</a:t>
            </a:r>
          </a:p>
          <a:p>
            <a:pPr>
              <a:buFont typeface="Wingdings" pitchFamily="2" charset="2"/>
              <a:buChar char="Ø"/>
            </a:pPr>
            <a:r>
              <a:rPr lang="fi-FI" dirty="0"/>
              <a:t>Pitkäkestoinen leikki</a:t>
            </a:r>
            <a:br>
              <a:rPr lang="fi-FI" dirty="0"/>
            </a:br>
            <a:r>
              <a:rPr lang="fi-FI" dirty="0"/>
              <a:t>Pedagoginen ohjattuleikki tukemassa lasten vuorovaikutus ja sosiaalisia taitoja</a:t>
            </a:r>
          </a:p>
          <a:p>
            <a:pPr>
              <a:buFont typeface="Wingdings" pitchFamily="2" charset="2"/>
              <a:buChar char="Ø"/>
            </a:pPr>
            <a:r>
              <a:rPr lang="fi-FI" dirty="0"/>
              <a:t>Huomiota kiinnitetään oppimisympäristöjen rakentamiseen</a:t>
            </a:r>
          </a:p>
          <a:p>
            <a:pPr>
              <a:buFont typeface="Wingdings" pitchFamily="2" charset="2"/>
              <a:buChar char="Ø"/>
            </a:pPr>
            <a:endParaRPr lang="fi-FI" dirty="0"/>
          </a:p>
        </p:txBody>
      </p:sp>
    </p:spTree>
    <p:extLst>
      <p:ext uri="{BB962C8B-B14F-4D97-AF65-F5344CB8AC3E}">
        <p14:creationId xmlns:p14="http://schemas.microsoft.com/office/powerpoint/2010/main" val="860817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3FA67E7-F859-5FAE-F131-10FBDB63F929}"/>
              </a:ext>
            </a:extLst>
          </p:cNvPr>
          <p:cNvSpPr>
            <a:spLocks noGrp="1"/>
          </p:cNvSpPr>
          <p:nvPr>
            <p:ph type="title"/>
          </p:nvPr>
        </p:nvSpPr>
        <p:spPr>
          <a:xfrm>
            <a:off x="672663" y="565264"/>
            <a:ext cx="6896167" cy="517200"/>
          </a:xfrm>
        </p:spPr>
        <p:txBody>
          <a:bodyPr>
            <a:normAutofit fontScale="90000"/>
          </a:bodyPr>
          <a:lstStyle/>
          <a:p>
            <a:r>
              <a:rPr lang="fi-FI" dirty="0"/>
              <a:t>PAINOPISTEALUEET 2023-24</a:t>
            </a:r>
          </a:p>
        </p:txBody>
      </p:sp>
      <p:sp>
        <p:nvSpPr>
          <p:cNvPr id="3" name="Tekstin paikkamerkki 2">
            <a:extLst>
              <a:ext uri="{FF2B5EF4-FFF2-40B4-BE49-F238E27FC236}">
                <a16:creationId xmlns:a16="http://schemas.microsoft.com/office/drawing/2014/main" id="{551B6B5E-3463-76B5-BDDF-2360A3A4BB7F}"/>
              </a:ext>
            </a:extLst>
          </p:cNvPr>
          <p:cNvSpPr>
            <a:spLocks noGrp="1"/>
          </p:cNvSpPr>
          <p:nvPr>
            <p:ph type="body" idx="1"/>
          </p:nvPr>
        </p:nvSpPr>
        <p:spPr>
          <a:xfrm>
            <a:off x="555667" y="1282419"/>
            <a:ext cx="6035700" cy="3032406"/>
          </a:xfrm>
        </p:spPr>
        <p:txBody>
          <a:bodyPr>
            <a:normAutofit fontScale="85000" lnSpcReduction="10000"/>
          </a:bodyPr>
          <a:lstStyle/>
          <a:p>
            <a:pPr>
              <a:buFont typeface="+mj-lt"/>
              <a:buAutoNum type="arabicPeriod"/>
            </a:pPr>
            <a:r>
              <a:rPr lang="fi-FI" dirty="0"/>
              <a:t> TUEN TOTEUTUMINEN  LAPSIRYHMÄSSÄ JA OPPIMISYMPÄRISTÖT</a:t>
            </a:r>
          </a:p>
          <a:p>
            <a:pPr>
              <a:buFont typeface="Wingdings" pitchFamily="2" charset="2"/>
              <a:buChar char="à"/>
            </a:pPr>
            <a:r>
              <a:rPr lang="fi-FI" dirty="0">
                <a:sym typeface="Wingdings" panose="05000000000000000000" pitchFamily="2" charset="2"/>
              </a:rPr>
              <a:t>tuen hankerahoituksella henkilöstön koulutuspäivät (2kpl) ja ohjauskäynnit (kevät-24) tiimeihin </a:t>
            </a:r>
            <a:r>
              <a:rPr lang="fi-FI" dirty="0" err="1">
                <a:sym typeface="Wingdings" panose="05000000000000000000" pitchFamily="2" charset="2"/>
              </a:rPr>
              <a:t>Valteri</a:t>
            </a:r>
            <a:r>
              <a:rPr lang="fi-FI" dirty="0">
                <a:sym typeface="Wingdings" panose="05000000000000000000" pitchFamily="2" charset="2"/>
              </a:rPr>
              <a:t> säätiön kautta 2023-2024</a:t>
            </a:r>
          </a:p>
          <a:p>
            <a:pPr>
              <a:buNone/>
            </a:pPr>
            <a:r>
              <a:rPr lang="fi-FI" dirty="0">
                <a:solidFill>
                  <a:srgbClr val="111111"/>
                </a:solidFill>
                <a:latin typeface="Nunito Sans" pitchFamily="2" charset="0"/>
                <a:sym typeface="Wingdings" panose="05000000000000000000" pitchFamily="2" charset="2"/>
              </a:rPr>
              <a:t> 	t</a:t>
            </a:r>
            <a:r>
              <a:rPr lang="fi-FI" sz="1800" dirty="0">
                <a:solidFill>
                  <a:srgbClr val="111111"/>
                </a:solidFill>
                <a:latin typeface="Nunito Sans" pitchFamily="2" charset="0"/>
              </a:rPr>
              <a:t>uen uudistuksen myötä Toivakassa päivitetään </a:t>
            </a:r>
            <a:br>
              <a:rPr lang="fi-FI" sz="1800" dirty="0">
                <a:solidFill>
                  <a:srgbClr val="111111"/>
                </a:solidFill>
                <a:latin typeface="Nunito Sans" pitchFamily="2" charset="0"/>
              </a:rPr>
            </a:br>
            <a:r>
              <a:rPr lang="fi-FI" sz="1800" dirty="0">
                <a:solidFill>
                  <a:srgbClr val="111111"/>
                </a:solidFill>
                <a:latin typeface="Nunito Sans" pitchFamily="2" charset="0"/>
              </a:rPr>
              <a:t>Lapsen vasua </a:t>
            </a:r>
            <a:r>
              <a:rPr lang="fi-FI" sz="1800" dirty="0" err="1">
                <a:solidFill>
                  <a:srgbClr val="111111"/>
                </a:solidFill>
                <a:latin typeface="Nunito Sans" pitchFamily="2" charset="0"/>
              </a:rPr>
              <a:t>vakaopettajista</a:t>
            </a:r>
            <a:r>
              <a:rPr lang="fi-FI" sz="1800" dirty="0">
                <a:solidFill>
                  <a:srgbClr val="111111"/>
                </a:solidFill>
                <a:latin typeface="Nunito Sans" pitchFamily="2" charset="0"/>
              </a:rPr>
              <a:t> koostuvalla työryhmällä </a:t>
            </a:r>
            <a:br>
              <a:rPr lang="fi-FI" sz="1800" dirty="0">
                <a:solidFill>
                  <a:srgbClr val="111111"/>
                </a:solidFill>
                <a:latin typeface="Nunito Sans" pitchFamily="2" charset="0"/>
              </a:rPr>
            </a:br>
            <a:r>
              <a:rPr lang="fi-FI" sz="1800" dirty="0">
                <a:solidFill>
                  <a:srgbClr val="111111"/>
                </a:solidFill>
                <a:latin typeface="Nunito Sans" pitchFamily="2" charset="0"/>
              </a:rPr>
              <a:t>2023-2024. Uusi lapsen vasu otetaan käyttöön syksyllä 2025.</a:t>
            </a:r>
            <a:endParaRPr lang="fi-FI" sz="1800" dirty="0"/>
          </a:p>
          <a:p>
            <a:pPr marL="114300" indent="0">
              <a:buNone/>
            </a:pPr>
            <a:r>
              <a:rPr lang="fi-FI" dirty="0">
                <a:sym typeface="Wingdings" panose="05000000000000000000" pitchFamily="2" charset="2"/>
              </a:rPr>
              <a:t>	</a:t>
            </a:r>
            <a:r>
              <a:rPr lang="fi-FI" sz="1300" i="1" dirty="0">
                <a:sym typeface="Wingdings" panose="05000000000000000000" pitchFamily="2" charset="2"/>
              </a:rPr>
              <a:t>(</a:t>
            </a:r>
            <a:r>
              <a:rPr lang="fi-FI" sz="1300" i="1" dirty="0"/>
              <a:t>Yhdessä toimiva Toivakka, hyvinvoinnin tukeminen)</a:t>
            </a:r>
          </a:p>
          <a:p>
            <a:pPr marL="114300" indent="0">
              <a:buNone/>
            </a:pPr>
            <a:endParaRPr lang="fi-FI" sz="1300" i="1" dirty="0">
              <a:sym typeface="Wingdings" panose="05000000000000000000" pitchFamily="2" charset="2"/>
            </a:endParaRPr>
          </a:p>
          <a:p>
            <a:pPr>
              <a:buFont typeface="+mj-lt"/>
              <a:buAutoNum type="arabicPeriod" startAt="2"/>
            </a:pPr>
            <a:r>
              <a:rPr lang="fi-FI" dirty="0"/>
              <a:t>VEKE-tiimi (</a:t>
            </a:r>
            <a:r>
              <a:rPr lang="fi-FI" dirty="0">
                <a:sym typeface="Wingdings" panose="05000000000000000000" pitchFamily="2" charset="2"/>
              </a:rPr>
              <a:t>Vertaistuellinen keskusteluryhmä) </a:t>
            </a:r>
            <a:r>
              <a:rPr lang="fi-FI" dirty="0"/>
              <a:t>toiminnan aloittaminen ja kehittäminen </a:t>
            </a:r>
            <a:r>
              <a:rPr lang="fi-FI" dirty="0" err="1"/>
              <a:t>vaka</a:t>
            </a:r>
            <a:r>
              <a:rPr lang="fi-FI" dirty="0"/>
              <a:t>-opettajille ja hoitajille erikseen</a:t>
            </a:r>
          </a:p>
          <a:p>
            <a:pPr marL="114300" indent="0">
              <a:buNone/>
            </a:pPr>
            <a:r>
              <a:rPr lang="fi-FI" dirty="0">
                <a:sym typeface="Wingdings" panose="05000000000000000000" pitchFamily="2" charset="2"/>
              </a:rPr>
              <a:t>  VAKA-johtaja/Apulaisjohtaja vetää tiimejä</a:t>
            </a:r>
          </a:p>
          <a:p>
            <a:pPr marL="596900" lvl="1" indent="0">
              <a:buNone/>
            </a:pPr>
            <a:r>
              <a:rPr lang="fi-FI" sz="900" i="1" dirty="0">
                <a:sym typeface="Wingdings" panose="05000000000000000000" pitchFamily="2" charset="2"/>
              </a:rPr>
              <a:t>	</a:t>
            </a:r>
            <a:r>
              <a:rPr lang="fi-FI" sz="1300" i="1" dirty="0">
                <a:sym typeface="Wingdings" panose="05000000000000000000" pitchFamily="2" charset="2"/>
              </a:rPr>
              <a:t>(</a:t>
            </a:r>
            <a:r>
              <a:rPr lang="fi-FI" sz="1300" i="1" dirty="0"/>
              <a:t>Uuden ajan maalaisidylli, edellytyksiä arkeen)</a:t>
            </a:r>
            <a:endParaRPr lang="fi-FI" sz="1300" i="1" dirty="0">
              <a:sym typeface="Wingdings" panose="05000000000000000000" pitchFamily="2" charset="2"/>
            </a:endParaRPr>
          </a:p>
          <a:p>
            <a:pPr>
              <a:buFont typeface="+mj-lt"/>
              <a:buAutoNum type="arabicPeriod"/>
            </a:pPr>
            <a:endParaRPr lang="fi-FI" dirty="0">
              <a:sym typeface="Wingdings" panose="05000000000000000000" pitchFamily="2" charset="2"/>
            </a:endParaRPr>
          </a:p>
          <a:p>
            <a:pPr>
              <a:buNone/>
            </a:pPr>
            <a:endParaRPr lang="fi-FI" dirty="0">
              <a:sym typeface="Wingdings" panose="05000000000000000000" pitchFamily="2" charset="2"/>
            </a:endParaRPr>
          </a:p>
        </p:txBody>
      </p:sp>
    </p:spTree>
    <p:extLst>
      <p:ext uri="{BB962C8B-B14F-4D97-AF65-F5344CB8AC3E}">
        <p14:creationId xmlns:p14="http://schemas.microsoft.com/office/powerpoint/2010/main" val="2711511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n paikkamerkki 2"/>
          <p:cNvSpPr>
            <a:spLocks noGrp="1"/>
          </p:cNvSpPr>
          <p:nvPr>
            <p:ph type="body" idx="1"/>
          </p:nvPr>
        </p:nvSpPr>
        <p:spPr>
          <a:xfrm>
            <a:off x="576688" y="431081"/>
            <a:ext cx="6035700" cy="3920201"/>
          </a:xfrm>
        </p:spPr>
        <p:txBody>
          <a:bodyPr>
            <a:normAutofit fontScale="77500" lnSpcReduction="20000"/>
          </a:bodyPr>
          <a:lstStyle/>
          <a:p>
            <a:pPr>
              <a:buFont typeface="+mj-lt"/>
              <a:buAutoNum type="arabicPeriod" startAt="3"/>
            </a:pPr>
            <a:r>
              <a:rPr lang="fi-FI" dirty="0">
                <a:sym typeface="Wingdings" panose="05000000000000000000" pitchFamily="2" charset="2"/>
              </a:rPr>
              <a:t>KAHDEN JOHTAJAN MALLIN KÄYTTÖÖNOTTO (</a:t>
            </a:r>
            <a:r>
              <a:rPr lang="fi-FI" sz="1600" i="1" dirty="0">
                <a:sym typeface="Wingdings" panose="05000000000000000000" pitchFamily="2" charset="2"/>
              </a:rPr>
              <a:t>Taloustilanne ja opintovapaa</a:t>
            </a:r>
            <a:r>
              <a:rPr lang="fi-FI" dirty="0">
                <a:sym typeface="Wingdings" panose="05000000000000000000" pitchFamily="2" charset="2"/>
              </a:rPr>
              <a:t>)</a:t>
            </a:r>
          </a:p>
          <a:p>
            <a:pPr marL="114300" indent="0">
              <a:buFont typeface="Wingdings" pitchFamily="2" charset="2"/>
              <a:buChar char="à"/>
            </a:pPr>
            <a:r>
              <a:rPr lang="fi-FI" dirty="0">
                <a:sym typeface="Wingdings" panose="05000000000000000000" pitchFamily="2" charset="2"/>
              </a:rPr>
              <a:t>tehtäväkuvat</a:t>
            </a:r>
          </a:p>
          <a:p>
            <a:pPr marL="114300" indent="0">
              <a:buFont typeface="Wingdings" pitchFamily="2" charset="2"/>
              <a:buChar char="à"/>
            </a:pPr>
            <a:r>
              <a:rPr lang="fi-FI" dirty="0">
                <a:sym typeface="Wingdings" panose="05000000000000000000" pitchFamily="2" charset="2"/>
              </a:rPr>
              <a:t> henkilöstölle työjaon selkeyttäminen</a:t>
            </a:r>
          </a:p>
          <a:p>
            <a:pPr marL="114300" indent="0">
              <a:buNone/>
            </a:pPr>
            <a:r>
              <a:rPr lang="fi-FI" dirty="0">
                <a:sym typeface="Wingdings" panose="05000000000000000000" pitchFamily="2" charset="2"/>
              </a:rPr>
              <a:t>	</a:t>
            </a:r>
            <a:r>
              <a:rPr lang="fi-FI" sz="1400" i="1" dirty="0">
                <a:sym typeface="Wingdings" panose="05000000000000000000" pitchFamily="2" charset="2"/>
              </a:rPr>
              <a:t> (</a:t>
            </a:r>
            <a:r>
              <a:rPr lang="fi-FI" sz="1400" i="1" dirty="0"/>
              <a:t>Uuden ajan maalaisidylli, edellytyksiä arkeen)</a:t>
            </a:r>
          </a:p>
          <a:p>
            <a:pPr marL="114300" indent="0">
              <a:buNone/>
            </a:pPr>
            <a:endParaRPr lang="fi-FI" sz="1100" dirty="0">
              <a:sym typeface="Wingdings" panose="05000000000000000000" pitchFamily="2" charset="2"/>
            </a:endParaRPr>
          </a:p>
          <a:p>
            <a:pPr>
              <a:buFont typeface="+mj-lt"/>
              <a:buAutoNum type="arabicPeriod" startAt="4"/>
            </a:pPr>
            <a:r>
              <a:rPr lang="fi-FI" dirty="0">
                <a:sym typeface="Wingdings" panose="05000000000000000000" pitchFamily="2" charset="2"/>
              </a:rPr>
              <a:t>Kansallisen VALSSI-arviointityökalun käyttöönotto aloitetaan vaiheittain </a:t>
            </a:r>
          </a:p>
          <a:p>
            <a:pPr lvl="1">
              <a:buFont typeface="Arial" panose="020B0604020202020204" pitchFamily="34" charset="0"/>
              <a:buChar char="•"/>
            </a:pPr>
            <a:r>
              <a:rPr lang="fi-FI" b="0" i="0" dirty="0">
                <a:solidFill>
                  <a:srgbClr val="000000"/>
                </a:solidFill>
                <a:effectLst/>
                <a:latin typeface="Encode SansVariable"/>
              </a:rPr>
              <a:t>Se sisältää monipuolisia työkaluja niin varhaiskasvatuspalveluja tukevien rakenteiden kuin ydinprosessien arviointiin.</a:t>
            </a:r>
          </a:p>
          <a:p>
            <a:pPr lvl="1">
              <a:buFont typeface="Arial" panose="020B0604020202020204" pitchFamily="34" charset="0"/>
              <a:buChar char="•"/>
            </a:pPr>
            <a:r>
              <a:rPr lang="fi-FI" b="0" i="0" dirty="0">
                <a:solidFill>
                  <a:srgbClr val="000000"/>
                </a:solidFill>
                <a:effectLst/>
                <a:latin typeface="Encode SansVariable"/>
              </a:rPr>
              <a:t>Valssin avulla tiedonkeruu voidaan toteuttaa sujuvasti koko organisaatiossa. Tiedonkeruun päätyttyä Valssista on mahdollista saada toimijakohtainen arviointiraportti, eli määrällinen yhteenveto vastaajien itsearvioinneista. Raporttia tarkastellaan ja siitä keskustellaan yhdessä niin organisaation johdossa kuin päiväkodeissa. </a:t>
            </a:r>
          </a:p>
          <a:p>
            <a:pPr lvl="1">
              <a:buFont typeface="Arial" panose="020B0604020202020204" pitchFamily="34" charset="0"/>
              <a:buChar char="•"/>
            </a:pPr>
            <a:r>
              <a:rPr lang="fi-FI" dirty="0">
                <a:latin typeface="Encode SansVariable"/>
              </a:rPr>
              <a:t>Arvioinnin perusteella tehdään tarvittavia kehittämistoimia</a:t>
            </a:r>
            <a:endParaRPr lang="fi-FI" b="0" i="0" dirty="0">
              <a:solidFill>
                <a:srgbClr val="000000"/>
              </a:solidFill>
              <a:effectLst/>
              <a:latin typeface="Encode SansVariable"/>
            </a:endParaRPr>
          </a:p>
          <a:p>
            <a:pPr marL="114300" indent="0">
              <a:buNone/>
            </a:pPr>
            <a:r>
              <a:rPr lang="fi-FI" dirty="0">
                <a:sym typeface="Wingdings" panose="05000000000000000000" pitchFamily="2" charset="2"/>
              </a:rPr>
              <a:t> </a:t>
            </a:r>
          </a:p>
          <a:p>
            <a:pPr>
              <a:buFont typeface="+mj-lt"/>
              <a:buAutoNum type="arabicPeriod" startAt="4"/>
            </a:pPr>
            <a:r>
              <a:rPr lang="fi-FI" dirty="0">
                <a:sym typeface="Wingdings" panose="05000000000000000000" pitchFamily="2" charset="2"/>
              </a:rPr>
              <a:t>Toiminnallisen tasa-arvo- ja yhdenvertaisuussuunnitelman selvitysosaa tehdään alkuvuoteen 2024, josta johdetaan toimenpiteet suunnitelmaan kevään aikana. Syksyn 2024 aikana toimenpiteitä arvioidaan ja valmis suunnitelma tuodaan lautakunnan käsittelyyn keväällä 2025. 1.6.2025 on takaraja suunnitelmalle.</a:t>
            </a:r>
          </a:p>
          <a:p>
            <a:pPr marL="114300" indent="0">
              <a:buNone/>
            </a:pPr>
            <a:endParaRPr lang="fi-FI" dirty="0"/>
          </a:p>
          <a:p>
            <a:pPr marL="114300" indent="0">
              <a:buNone/>
            </a:pPr>
            <a:endParaRPr lang="fi-FI" dirty="0"/>
          </a:p>
          <a:p>
            <a:endParaRPr lang="fi-FI"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D1C4A98E-4CC4-74FE-762F-E1A9265855FE}"/>
              </a:ext>
            </a:extLst>
          </p:cNvPr>
          <p:cNvSpPr>
            <a:spLocks noGrp="1"/>
          </p:cNvSpPr>
          <p:nvPr>
            <p:ph type="body" idx="1"/>
          </p:nvPr>
        </p:nvSpPr>
        <p:spPr>
          <a:xfrm>
            <a:off x="807916" y="609757"/>
            <a:ext cx="6035700" cy="2835000"/>
          </a:xfrm>
        </p:spPr>
        <p:txBody>
          <a:bodyPr/>
          <a:lstStyle/>
          <a:p>
            <a:pPr marL="114300" indent="0">
              <a:buNone/>
            </a:pPr>
            <a:r>
              <a:rPr lang="fi-FI" dirty="0">
                <a:sym typeface="Wingdings" panose="05000000000000000000" pitchFamily="2" charset="2"/>
              </a:rPr>
              <a:t>Keväällä 2024 arvioidaan:</a:t>
            </a:r>
          </a:p>
          <a:p>
            <a:r>
              <a:rPr lang="fi-FI" dirty="0" err="1">
                <a:sym typeface="Wingdings" panose="05000000000000000000" pitchFamily="2" charset="2"/>
              </a:rPr>
              <a:t>Valteri</a:t>
            </a:r>
            <a:r>
              <a:rPr lang="fi-FI" dirty="0">
                <a:sym typeface="Wingdings" panose="05000000000000000000" pitchFamily="2" charset="2"/>
              </a:rPr>
              <a:t>-koulun antia ja oppimisympäristöjen kehittymistä</a:t>
            </a:r>
          </a:p>
          <a:p>
            <a:r>
              <a:rPr lang="fi-FI" dirty="0">
                <a:sym typeface="Wingdings" panose="05000000000000000000" pitchFamily="2" charset="2"/>
              </a:rPr>
              <a:t>VEKE-tiimitoiminnan sujumista</a:t>
            </a:r>
          </a:p>
          <a:p>
            <a:r>
              <a:rPr lang="fi-FI" dirty="0">
                <a:sym typeface="Wingdings" panose="05000000000000000000" pitchFamily="2" charset="2"/>
              </a:rPr>
              <a:t>Valssin käyttöönoton tuloksia</a:t>
            </a:r>
          </a:p>
          <a:p>
            <a:r>
              <a:rPr lang="fi-FI" dirty="0">
                <a:sym typeface="Wingdings" panose="05000000000000000000" pitchFamily="2" charset="2"/>
              </a:rPr>
              <a:t>Tarkastellaan tasa-arvo- ja yhdenvertaisuussuunnitelmatyön toteutumista</a:t>
            </a:r>
          </a:p>
          <a:p>
            <a:pPr marL="114300" indent="0">
              <a:buNone/>
            </a:pPr>
            <a:endParaRPr lang="fi-FI" dirty="0">
              <a:sym typeface="Wingdings" panose="05000000000000000000" pitchFamily="2" charset="2"/>
            </a:endParaRPr>
          </a:p>
        </p:txBody>
      </p:sp>
    </p:spTree>
    <p:extLst>
      <p:ext uri="{BB962C8B-B14F-4D97-AF65-F5344CB8AC3E}">
        <p14:creationId xmlns:p14="http://schemas.microsoft.com/office/powerpoint/2010/main" val="2695026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32"/>
          <p:cNvSpPr txBox="1">
            <a:spLocks noGrp="1"/>
          </p:cNvSpPr>
          <p:nvPr>
            <p:ph type="body" idx="1"/>
          </p:nvPr>
        </p:nvSpPr>
        <p:spPr>
          <a:xfrm>
            <a:off x="1022850" y="3144100"/>
            <a:ext cx="7098300" cy="13593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fi-FI" dirty="0"/>
              <a:t>Luonnon suuruus näkyy niille, </a:t>
            </a:r>
          </a:p>
          <a:p>
            <a:pPr marL="0" lvl="0" indent="0" algn="ctr" rtl="0">
              <a:spcBef>
                <a:spcPts val="0"/>
              </a:spcBef>
              <a:spcAft>
                <a:spcPts val="1200"/>
              </a:spcAft>
              <a:buNone/>
            </a:pPr>
            <a:r>
              <a:rPr lang="fi-FI" dirty="0"/>
              <a:t>jotka haluavat nähdä sen pienimmätkin ihmeet </a:t>
            </a:r>
            <a:endParaRPr dirty="0"/>
          </a:p>
        </p:txBody>
      </p:sp>
    </p:spTree>
  </p:cSld>
  <p:clrMapOvr>
    <a:masterClrMapping/>
  </p:clrMapOvr>
</p:sld>
</file>

<file path=ppt/theme/theme1.xml><?xml version="1.0" encoding="utf-8"?>
<a:theme xmlns:a="http://schemas.openxmlformats.org/drawingml/2006/main" name="Toivakka">
  <a:themeElements>
    <a:clrScheme name="Plum">
      <a:dk1>
        <a:srgbClr val="432B24"/>
      </a:dk1>
      <a:lt1>
        <a:srgbClr val="1C5631"/>
      </a:lt1>
      <a:dk2>
        <a:srgbClr val="F9F7ED"/>
      </a:dk2>
      <a:lt2>
        <a:srgbClr val="7F7F7F"/>
      </a:lt2>
      <a:accent1>
        <a:srgbClr val="000000"/>
      </a:accent1>
      <a:accent2>
        <a:srgbClr val="73594F"/>
      </a:accent2>
      <a:accent3>
        <a:srgbClr val="8A746B"/>
      </a:accent3>
      <a:accent4>
        <a:srgbClr val="003057"/>
      </a:accent4>
      <a:accent5>
        <a:srgbClr val="AB162B"/>
      </a:accent5>
      <a:accent6>
        <a:srgbClr val="F6B221"/>
      </a:accent6>
      <a:hlink>
        <a:srgbClr val="0000FF"/>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A4CC84641CD6AD49A6F33F2686A3B810" ma:contentTypeVersion="2" ma:contentTypeDescription="Luo uusi asiakirja." ma:contentTypeScope="" ma:versionID="7e4b094637f2f7e7e797c229ba86b510">
  <xsd:schema xmlns:xsd="http://www.w3.org/2001/XMLSchema" xmlns:xs="http://www.w3.org/2001/XMLSchema" xmlns:p="http://schemas.microsoft.com/office/2006/metadata/properties" xmlns:ns2="6cb7746e-04da-46cc-bab0-31a57725886c" targetNamespace="http://schemas.microsoft.com/office/2006/metadata/properties" ma:root="true" ma:fieldsID="9ab62db62c21fa61939bd7d34696a664" ns2:_="">
    <xsd:import namespace="6cb7746e-04da-46cc-bab0-31a57725886c"/>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b7746e-04da-46cc-bab0-31a5772588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539C3B-541E-468D-BDFA-A7897D9737E9}">
  <ds:schemaRefs>
    <ds:schemaRef ds:uri="http://schemas.microsoft.com/sharepoint/v3/contenttype/forms"/>
  </ds:schemaRefs>
</ds:datastoreItem>
</file>

<file path=customXml/itemProps2.xml><?xml version="1.0" encoding="utf-8"?>
<ds:datastoreItem xmlns:ds="http://schemas.openxmlformats.org/officeDocument/2006/customXml" ds:itemID="{561CFC78-1BF9-4809-9FE8-F149BFAAB640}">
  <ds:schemaRefs>
    <ds:schemaRef ds:uri="http://schemas.microsoft.com/office/2006/documentManagement/types"/>
    <ds:schemaRef ds:uri="http://purl.org/dc/dcmitype/"/>
    <ds:schemaRef ds:uri="6cb7746e-04da-46cc-bab0-31a57725886c"/>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8800199A-B2EB-46B8-AF23-C7FC8C2A77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b7746e-04da-46cc-bab0-31a5772588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1752</TotalTime>
  <Words>370</Words>
  <Application>Microsoft Office PowerPoint</Application>
  <PresentationFormat>Näytössä katseltava esitys (16:9)</PresentationFormat>
  <Paragraphs>50</Paragraphs>
  <Slides>9</Slides>
  <Notes>1</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9</vt:i4>
      </vt:variant>
    </vt:vector>
  </HeadingPairs>
  <TitlesOfParts>
    <vt:vector size="16" baseType="lpstr">
      <vt:lpstr>Nunito Sans</vt:lpstr>
      <vt:lpstr>Raleway</vt:lpstr>
      <vt:lpstr>Calibri</vt:lpstr>
      <vt:lpstr>Arial</vt:lpstr>
      <vt:lpstr>Encode SansVariable</vt:lpstr>
      <vt:lpstr>Wingdings</vt:lpstr>
      <vt:lpstr>Toivakka</vt:lpstr>
      <vt:lpstr>PowerPoint-esitys</vt:lpstr>
      <vt:lpstr>VARHAISKASVATUKSEN TOIMINTASUUNNITELMA 2023-24</vt:lpstr>
      <vt:lpstr>PowerPoint-esitys</vt:lpstr>
      <vt:lpstr>PK TOUHUVAKKA</vt:lpstr>
      <vt:lpstr>RUUHIRYHMÄ</vt:lpstr>
      <vt:lpstr>PAINOPISTEALUEET 2023-24</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Helena Vuopionperä-Kovanen</dc:creator>
  <cp:lastModifiedBy>Sirpa Orell-Pohjola</cp:lastModifiedBy>
  <cp:revision>70</cp:revision>
  <dcterms:modified xsi:type="dcterms:W3CDTF">2023-10-17T19:48:18Z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0x010100A4CC84641CD6AD49A6F33F2686A3B810</vt:lpwstr>
  </property>
</Properties>
</file>