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6"/>
  </p:notesMasterIdLst>
  <p:sldIdLst>
    <p:sldId id="256" r:id="rId2"/>
    <p:sldId id="265" r:id="rId3"/>
    <p:sldId id="266" r:id="rId4"/>
    <p:sldId id="562" r:id="rId5"/>
  </p:sldIdLst>
  <p:sldSz cx="12192000" cy="6858000"/>
  <p:notesSz cx="6742113" cy="9875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o Terttu" userId="0c05ec67-44f9-487d-88bf-05dcc31625df" providerId="ADAL" clId="{6CC04F05-77A5-4270-B550-8D8E0141C598}"/>
    <pc:docChg chg="custSel modSld">
      <pc:chgData name="Malo Terttu" userId="0c05ec67-44f9-487d-88bf-05dcc31625df" providerId="ADAL" clId="{6CC04F05-77A5-4270-B550-8D8E0141C598}" dt="2026-03-18T05:19:48.347" v="15" actId="20577"/>
      <pc:docMkLst>
        <pc:docMk/>
      </pc:docMkLst>
      <pc:sldChg chg="modSp mod">
        <pc:chgData name="Malo Terttu" userId="0c05ec67-44f9-487d-88bf-05dcc31625df" providerId="ADAL" clId="{6CC04F05-77A5-4270-B550-8D8E0141C598}" dt="2026-03-18T05:19:48.347" v="15" actId="20577"/>
        <pc:sldMkLst>
          <pc:docMk/>
          <pc:sldMk cId="368573615" sldId="266"/>
        </pc:sldMkLst>
        <pc:graphicFrameChg chg="modGraphic">
          <ac:chgData name="Malo Terttu" userId="0c05ec67-44f9-487d-88bf-05dcc31625df" providerId="ADAL" clId="{6CC04F05-77A5-4270-B550-8D8E0141C598}" dt="2026-03-18T05:19:48.347" v="15" actId="20577"/>
          <ac:graphicFrameMkLst>
            <pc:docMk/>
            <pc:sldMk cId="368573615" sldId="266"/>
            <ac:graphicFrameMk id="5" creationId="{6CF47A76-C5A2-47D3-ABB3-4E4CBD7D9909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40BDA5-FF6E-49AD-B46B-56C58851B41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8FD8689-ECFB-4498-8753-4902DF845364}">
      <dgm:prSet/>
      <dgm:spPr/>
      <dgm:t>
        <a:bodyPr/>
        <a:lstStyle/>
        <a:p>
          <a:r>
            <a:rPr lang="fi-FI"/>
            <a:t>Autenttinen tila oman kokemusmaailman kuuntelemiseen</a:t>
          </a:r>
          <a:endParaRPr lang="en-US"/>
        </a:p>
      </dgm:t>
    </dgm:pt>
    <dgm:pt modelId="{45C5591E-C90C-4913-BED6-D245CC10C2FE}" type="parTrans" cxnId="{4616DA84-B718-49CB-BBD0-7F97942C7B26}">
      <dgm:prSet/>
      <dgm:spPr/>
      <dgm:t>
        <a:bodyPr/>
        <a:lstStyle/>
        <a:p>
          <a:endParaRPr lang="en-US"/>
        </a:p>
      </dgm:t>
    </dgm:pt>
    <dgm:pt modelId="{7F637A7A-5B7A-4BF8-BC45-84A2C1C85C1D}" type="sibTrans" cxnId="{4616DA84-B718-49CB-BBD0-7F97942C7B26}">
      <dgm:prSet/>
      <dgm:spPr/>
      <dgm:t>
        <a:bodyPr/>
        <a:lstStyle/>
        <a:p>
          <a:endParaRPr lang="en-US"/>
        </a:p>
      </dgm:t>
    </dgm:pt>
    <dgm:pt modelId="{F2830B0D-E1BA-41A7-85D6-023A73550267}">
      <dgm:prSet/>
      <dgm:spPr/>
      <dgm:t>
        <a:bodyPr/>
        <a:lstStyle/>
        <a:p>
          <a:r>
            <a:rPr lang="fi-FI"/>
            <a:t>Yhdessä tapahtuvaa herkistymistä ryhmän  todellisuuden eri puolien kuulemiselle sekä mielikuvien jakamiselle  ja kehittelylle</a:t>
          </a:r>
          <a:endParaRPr lang="en-US"/>
        </a:p>
      </dgm:t>
    </dgm:pt>
    <dgm:pt modelId="{EDCA66FD-7729-4FC2-B572-7546DECA5A20}" type="parTrans" cxnId="{5FD9F975-4943-4152-84B8-E86F0DC0EAD6}">
      <dgm:prSet/>
      <dgm:spPr/>
      <dgm:t>
        <a:bodyPr/>
        <a:lstStyle/>
        <a:p>
          <a:endParaRPr lang="en-US"/>
        </a:p>
      </dgm:t>
    </dgm:pt>
    <dgm:pt modelId="{777C6631-816E-4BD9-ADF7-20E626B42982}" type="sibTrans" cxnId="{5FD9F975-4943-4152-84B8-E86F0DC0EAD6}">
      <dgm:prSet/>
      <dgm:spPr/>
      <dgm:t>
        <a:bodyPr/>
        <a:lstStyle/>
        <a:p>
          <a:endParaRPr lang="en-US"/>
        </a:p>
      </dgm:t>
    </dgm:pt>
    <dgm:pt modelId="{BBE0D0F2-22AB-459B-9AF1-6B4517FD589B}">
      <dgm:prSet/>
      <dgm:spPr/>
      <dgm:t>
        <a:bodyPr/>
        <a:lstStyle/>
        <a:p>
          <a:r>
            <a:rPr lang="fi-FI" dirty="0"/>
            <a:t>Lähtökohtana vapaa mielen liikkuminen ja omien kokemusten, mielikuvien, metaforien pakoton jakaminen reagointina muiden mielteisiin, sanoituksiin ja kokemuksiin.</a:t>
          </a:r>
          <a:endParaRPr lang="en-US" dirty="0"/>
        </a:p>
      </dgm:t>
    </dgm:pt>
    <dgm:pt modelId="{E520CCC6-925C-4433-A101-60EBDEA7E91E}" type="parTrans" cxnId="{D43F9E36-33FB-44EA-8962-58FF990BD74A}">
      <dgm:prSet/>
      <dgm:spPr/>
      <dgm:t>
        <a:bodyPr/>
        <a:lstStyle/>
        <a:p>
          <a:endParaRPr lang="en-US"/>
        </a:p>
      </dgm:t>
    </dgm:pt>
    <dgm:pt modelId="{995C6EE0-21D6-466E-96DD-7928900A020F}" type="sibTrans" cxnId="{D43F9E36-33FB-44EA-8962-58FF990BD74A}">
      <dgm:prSet/>
      <dgm:spPr/>
      <dgm:t>
        <a:bodyPr/>
        <a:lstStyle/>
        <a:p>
          <a:endParaRPr lang="en-US"/>
        </a:p>
      </dgm:t>
    </dgm:pt>
    <dgm:pt modelId="{8549158F-F207-43AC-81B8-7AE4845B1026}" type="pres">
      <dgm:prSet presAssocID="{4140BDA5-FF6E-49AD-B46B-56C58851B410}" presName="linear" presStyleCnt="0">
        <dgm:presLayoutVars>
          <dgm:animLvl val="lvl"/>
          <dgm:resizeHandles val="exact"/>
        </dgm:presLayoutVars>
      </dgm:prSet>
      <dgm:spPr/>
    </dgm:pt>
    <dgm:pt modelId="{0C2AA6DF-1224-45DE-B775-90748F3B985F}" type="pres">
      <dgm:prSet presAssocID="{B8FD8689-ECFB-4498-8753-4902DF84536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877CBA7-12AC-482B-AF86-EA6C2795BB4F}" type="pres">
      <dgm:prSet presAssocID="{7F637A7A-5B7A-4BF8-BC45-84A2C1C85C1D}" presName="spacer" presStyleCnt="0"/>
      <dgm:spPr/>
    </dgm:pt>
    <dgm:pt modelId="{B85B79F1-AFD9-4577-A62A-C972E2D0181F}" type="pres">
      <dgm:prSet presAssocID="{F2830B0D-E1BA-41A7-85D6-023A7355026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B7D166E-6219-42B4-84F9-EC659E739817}" type="pres">
      <dgm:prSet presAssocID="{777C6631-816E-4BD9-ADF7-20E626B42982}" presName="spacer" presStyleCnt="0"/>
      <dgm:spPr/>
    </dgm:pt>
    <dgm:pt modelId="{3DA62C69-6623-409E-8043-80629010A984}" type="pres">
      <dgm:prSet presAssocID="{BBE0D0F2-22AB-459B-9AF1-6B4517FD589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43F9E36-33FB-44EA-8962-58FF990BD74A}" srcId="{4140BDA5-FF6E-49AD-B46B-56C58851B410}" destId="{BBE0D0F2-22AB-459B-9AF1-6B4517FD589B}" srcOrd="2" destOrd="0" parTransId="{E520CCC6-925C-4433-A101-60EBDEA7E91E}" sibTransId="{995C6EE0-21D6-466E-96DD-7928900A020F}"/>
    <dgm:cxn modelId="{E692733E-DF27-48E4-810E-C200D80BBAFC}" type="presOf" srcId="{4140BDA5-FF6E-49AD-B46B-56C58851B410}" destId="{8549158F-F207-43AC-81B8-7AE4845B1026}" srcOrd="0" destOrd="0" presId="urn:microsoft.com/office/officeart/2005/8/layout/vList2"/>
    <dgm:cxn modelId="{7340655C-03A1-4CFA-BFFF-5DE500F5441E}" type="presOf" srcId="{F2830B0D-E1BA-41A7-85D6-023A73550267}" destId="{B85B79F1-AFD9-4577-A62A-C972E2D0181F}" srcOrd="0" destOrd="0" presId="urn:microsoft.com/office/officeart/2005/8/layout/vList2"/>
    <dgm:cxn modelId="{1B26276E-F0F7-45F7-B08C-718BD1A42D4E}" type="presOf" srcId="{BBE0D0F2-22AB-459B-9AF1-6B4517FD589B}" destId="{3DA62C69-6623-409E-8043-80629010A984}" srcOrd="0" destOrd="0" presId="urn:microsoft.com/office/officeart/2005/8/layout/vList2"/>
    <dgm:cxn modelId="{5FD9F975-4943-4152-84B8-E86F0DC0EAD6}" srcId="{4140BDA5-FF6E-49AD-B46B-56C58851B410}" destId="{F2830B0D-E1BA-41A7-85D6-023A73550267}" srcOrd="1" destOrd="0" parTransId="{EDCA66FD-7729-4FC2-B572-7546DECA5A20}" sibTransId="{777C6631-816E-4BD9-ADF7-20E626B42982}"/>
    <dgm:cxn modelId="{148A4D7D-1E95-4122-9EB0-0A2647F7A4A3}" type="presOf" srcId="{B8FD8689-ECFB-4498-8753-4902DF845364}" destId="{0C2AA6DF-1224-45DE-B775-90748F3B985F}" srcOrd="0" destOrd="0" presId="urn:microsoft.com/office/officeart/2005/8/layout/vList2"/>
    <dgm:cxn modelId="{4616DA84-B718-49CB-BBD0-7F97942C7B26}" srcId="{4140BDA5-FF6E-49AD-B46B-56C58851B410}" destId="{B8FD8689-ECFB-4498-8753-4902DF845364}" srcOrd="0" destOrd="0" parTransId="{45C5591E-C90C-4913-BED6-D245CC10C2FE}" sibTransId="{7F637A7A-5B7A-4BF8-BC45-84A2C1C85C1D}"/>
    <dgm:cxn modelId="{5729686B-B9EA-4C9F-9498-3F4011AD68E4}" type="presParOf" srcId="{8549158F-F207-43AC-81B8-7AE4845B1026}" destId="{0C2AA6DF-1224-45DE-B775-90748F3B985F}" srcOrd="0" destOrd="0" presId="urn:microsoft.com/office/officeart/2005/8/layout/vList2"/>
    <dgm:cxn modelId="{176042A6-4FE3-4A6A-8CE1-3772B7D10D57}" type="presParOf" srcId="{8549158F-F207-43AC-81B8-7AE4845B1026}" destId="{C877CBA7-12AC-482B-AF86-EA6C2795BB4F}" srcOrd="1" destOrd="0" presId="urn:microsoft.com/office/officeart/2005/8/layout/vList2"/>
    <dgm:cxn modelId="{EF0EAEAE-88D2-4284-9DF7-56520556BE86}" type="presParOf" srcId="{8549158F-F207-43AC-81B8-7AE4845B1026}" destId="{B85B79F1-AFD9-4577-A62A-C972E2D0181F}" srcOrd="2" destOrd="0" presId="urn:microsoft.com/office/officeart/2005/8/layout/vList2"/>
    <dgm:cxn modelId="{CC9B3568-6782-4711-9BC7-F076018755D6}" type="presParOf" srcId="{8549158F-F207-43AC-81B8-7AE4845B1026}" destId="{0B7D166E-6219-42B4-84F9-EC659E739817}" srcOrd="3" destOrd="0" presId="urn:microsoft.com/office/officeart/2005/8/layout/vList2"/>
    <dgm:cxn modelId="{8D74E81A-8D2F-49C2-8FB5-0F2C77F866DF}" type="presParOf" srcId="{8549158F-F207-43AC-81B8-7AE4845B1026}" destId="{3DA62C69-6623-409E-8043-80629010A98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662103-1B5A-4B88-B2E7-48A0BD49E0A3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E451D52-E23D-4566-86E0-4EB5D477C4D1}">
      <dgm:prSet/>
      <dgm:spPr/>
      <dgm:t>
        <a:bodyPr/>
        <a:lstStyle/>
        <a:p>
          <a:r>
            <a:rPr lang="fi-FI"/>
            <a:t>Pyrkimys välittömään assosiaatioiden seuraamiseen ”asiakeskeisen keskustelun” ja rationaalisen argumentoinnin sijaan</a:t>
          </a:r>
          <a:endParaRPr lang="en-US"/>
        </a:p>
      </dgm:t>
    </dgm:pt>
    <dgm:pt modelId="{302CD43B-6B83-4CBC-987E-2ED55713A33B}" type="parTrans" cxnId="{CBC10A2F-6015-45BF-8540-27F58B7DA427}">
      <dgm:prSet/>
      <dgm:spPr/>
      <dgm:t>
        <a:bodyPr/>
        <a:lstStyle/>
        <a:p>
          <a:endParaRPr lang="en-US"/>
        </a:p>
      </dgm:t>
    </dgm:pt>
    <dgm:pt modelId="{7CDA05A2-7BD9-4060-B7B3-2C2CB20B1B48}" type="sibTrans" cxnId="{CBC10A2F-6015-45BF-8540-27F58B7DA427}">
      <dgm:prSet/>
      <dgm:spPr/>
      <dgm:t>
        <a:bodyPr/>
        <a:lstStyle/>
        <a:p>
          <a:endParaRPr lang="en-US"/>
        </a:p>
      </dgm:t>
    </dgm:pt>
    <dgm:pt modelId="{BA2C5EEB-7E70-468D-8146-C10304C84038}">
      <dgm:prSet/>
      <dgm:spPr/>
      <dgm:t>
        <a:bodyPr/>
        <a:lstStyle/>
        <a:p>
          <a:r>
            <a:rPr lang="fi-FI" dirty="0"/>
            <a:t>Assosioinnin ohella </a:t>
          </a:r>
          <a:r>
            <a:rPr lang="fi-FI" dirty="0" err="1"/>
            <a:t>insightissa</a:t>
          </a:r>
          <a:r>
            <a:rPr lang="fi-FI" dirty="0"/>
            <a:t> etsitään yhteyksiä eri mielikuvien välillä ja kytketään sisältöjä ryhmäkokemukseen</a:t>
          </a:r>
          <a:r>
            <a:rPr lang="fi-FI"/>
            <a:t>, työhön ja opiskeluun </a:t>
          </a:r>
          <a:r>
            <a:rPr lang="fi-FI" dirty="0"/>
            <a:t>sekä yhteisöjen toimintaan ja kulttuurisiin näkökulmiin</a:t>
          </a:r>
          <a:endParaRPr lang="en-US" dirty="0"/>
        </a:p>
      </dgm:t>
    </dgm:pt>
    <dgm:pt modelId="{0E4FCBFE-275C-4AFF-AD2C-7DCEBBD91D46}" type="parTrans" cxnId="{3EA9ED02-CD75-465A-BCFB-0C1867E2EC18}">
      <dgm:prSet/>
      <dgm:spPr/>
      <dgm:t>
        <a:bodyPr/>
        <a:lstStyle/>
        <a:p>
          <a:endParaRPr lang="en-US"/>
        </a:p>
      </dgm:t>
    </dgm:pt>
    <dgm:pt modelId="{BFB4864E-9814-416B-B55D-1C3ECD68D203}" type="sibTrans" cxnId="{3EA9ED02-CD75-465A-BCFB-0C1867E2EC18}">
      <dgm:prSet/>
      <dgm:spPr/>
      <dgm:t>
        <a:bodyPr/>
        <a:lstStyle/>
        <a:p>
          <a:endParaRPr lang="en-US"/>
        </a:p>
      </dgm:t>
    </dgm:pt>
    <dgm:pt modelId="{EF19F729-0C35-42FD-83D9-9CAE4BB65A91}">
      <dgm:prSet/>
      <dgm:spPr/>
      <dgm:t>
        <a:bodyPr/>
        <a:lstStyle/>
        <a:p>
          <a:r>
            <a:rPr lang="fi-FI"/>
            <a:t>Taustalla ajatus siitä, että yksilön kokemus kantaa kollektiivisia prosesseja </a:t>
          </a:r>
          <a:endParaRPr lang="en-US"/>
        </a:p>
      </dgm:t>
    </dgm:pt>
    <dgm:pt modelId="{63259F8B-8EDD-4D5F-8A53-7F21B92023C8}" type="parTrans" cxnId="{40333419-8D1F-4E9A-99EE-D283EAC13DEC}">
      <dgm:prSet/>
      <dgm:spPr/>
      <dgm:t>
        <a:bodyPr/>
        <a:lstStyle/>
        <a:p>
          <a:endParaRPr lang="en-US"/>
        </a:p>
      </dgm:t>
    </dgm:pt>
    <dgm:pt modelId="{CADD5489-F3B2-4823-AA12-EE43E032D0BB}" type="sibTrans" cxnId="{40333419-8D1F-4E9A-99EE-D283EAC13DEC}">
      <dgm:prSet/>
      <dgm:spPr/>
      <dgm:t>
        <a:bodyPr/>
        <a:lstStyle/>
        <a:p>
          <a:endParaRPr lang="en-US"/>
        </a:p>
      </dgm:t>
    </dgm:pt>
    <dgm:pt modelId="{D66A7FB4-F1EC-4117-AD53-1C38CB9ED3C4}">
      <dgm:prSet/>
      <dgm:spPr/>
      <dgm:t>
        <a:bodyPr/>
        <a:lstStyle/>
        <a:p>
          <a:r>
            <a:rPr lang="fi-FI"/>
            <a:t>Konsulttien tehtävä on edistää sekä jakamista että yhdistelyä</a:t>
          </a:r>
          <a:endParaRPr lang="en-US"/>
        </a:p>
      </dgm:t>
    </dgm:pt>
    <dgm:pt modelId="{BC1692C1-BB68-4B64-9A13-BB74228AD607}" type="parTrans" cxnId="{0AC992C4-2FA9-480E-BBFE-672E01F2C388}">
      <dgm:prSet/>
      <dgm:spPr/>
      <dgm:t>
        <a:bodyPr/>
        <a:lstStyle/>
        <a:p>
          <a:endParaRPr lang="en-US"/>
        </a:p>
      </dgm:t>
    </dgm:pt>
    <dgm:pt modelId="{A11DB242-A127-4688-9DEA-D7463ADEF8A4}" type="sibTrans" cxnId="{0AC992C4-2FA9-480E-BBFE-672E01F2C388}">
      <dgm:prSet/>
      <dgm:spPr/>
      <dgm:t>
        <a:bodyPr/>
        <a:lstStyle/>
        <a:p>
          <a:endParaRPr lang="en-US"/>
        </a:p>
      </dgm:t>
    </dgm:pt>
    <dgm:pt modelId="{34B91C94-79CC-413B-B4BC-3EABD43F684E}">
      <dgm:prSet/>
      <dgm:spPr/>
      <dgm:t>
        <a:bodyPr/>
        <a:lstStyle/>
        <a:p>
          <a:r>
            <a:rPr lang="fi-FI" dirty="0"/>
            <a:t>Kouluttajat konsultin roolissa pyrkivät edesauttamaan työskentelyä</a:t>
          </a:r>
          <a:endParaRPr lang="en-US" dirty="0"/>
        </a:p>
      </dgm:t>
    </dgm:pt>
    <dgm:pt modelId="{DC6086B6-7927-4D2C-8D24-1A2B87784D07}" type="parTrans" cxnId="{5CB6657F-2BCC-4987-A907-F51FD4C4FF44}">
      <dgm:prSet/>
      <dgm:spPr/>
      <dgm:t>
        <a:bodyPr/>
        <a:lstStyle/>
        <a:p>
          <a:endParaRPr lang="en-US"/>
        </a:p>
      </dgm:t>
    </dgm:pt>
    <dgm:pt modelId="{B7CC9C73-EC61-494B-85A7-27F60C39AF22}" type="sibTrans" cxnId="{5CB6657F-2BCC-4987-A907-F51FD4C4FF44}">
      <dgm:prSet/>
      <dgm:spPr/>
      <dgm:t>
        <a:bodyPr/>
        <a:lstStyle/>
        <a:p>
          <a:endParaRPr lang="en-US"/>
        </a:p>
      </dgm:t>
    </dgm:pt>
    <dgm:pt modelId="{237B2939-F7D9-4721-BF8C-C0AC40FABC53}" type="pres">
      <dgm:prSet presAssocID="{1C662103-1B5A-4B88-B2E7-48A0BD49E0A3}" presName="outerComposite" presStyleCnt="0">
        <dgm:presLayoutVars>
          <dgm:chMax val="5"/>
          <dgm:dir/>
          <dgm:resizeHandles val="exact"/>
        </dgm:presLayoutVars>
      </dgm:prSet>
      <dgm:spPr/>
    </dgm:pt>
    <dgm:pt modelId="{346912BE-8EED-4E67-B755-C609CB6B0E49}" type="pres">
      <dgm:prSet presAssocID="{1C662103-1B5A-4B88-B2E7-48A0BD49E0A3}" presName="dummyMaxCanvas" presStyleCnt="0">
        <dgm:presLayoutVars/>
      </dgm:prSet>
      <dgm:spPr/>
    </dgm:pt>
    <dgm:pt modelId="{5D4C35AF-4065-4E5E-AD52-3B9D370D2A53}" type="pres">
      <dgm:prSet presAssocID="{1C662103-1B5A-4B88-B2E7-48A0BD49E0A3}" presName="FiveNodes_1" presStyleLbl="node1" presStyleIdx="0" presStyleCnt="5">
        <dgm:presLayoutVars>
          <dgm:bulletEnabled val="1"/>
        </dgm:presLayoutVars>
      </dgm:prSet>
      <dgm:spPr/>
    </dgm:pt>
    <dgm:pt modelId="{B16644FB-E8DB-4B02-8148-025C78AD16A7}" type="pres">
      <dgm:prSet presAssocID="{1C662103-1B5A-4B88-B2E7-48A0BD49E0A3}" presName="FiveNodes_2" presStyleLbl="node1" presStyleIdx="1" presStyleCnt="5">
        <dgm:presLayoutVars>
          <dgm:bulletEnabled val="1"/>
        </dgm:presLayoutVars>
      </dgm:prSet>
      <dgm:spPr/>
    </dgm:pt>
    <dgm:pt modelId="{D2F7F7D3-3CC4-426D-909F-BDAD1FC074AF}" type="pres">
      <dgm:prSet presAssocID="{1C662103-1B5A-4B88-B2E7-48A0BD49E0A3}" presName="FiveNodes_3" presStyleLbl="node1" presStyleIdx="2" presStyleCnt="5">
        <dgm:presLayoutVars>
          <dgm:bulletEnabled val="1"/>
        </dgm:presLayoutVars>
      </dgm:prSet>
      <dgm:spPr/>
    </dgm:pt>
    <dgm:pt modelId="{34FE616E-A4CB-4C26-93A7-2CBE77D24CFC}" type="pres">
      <dgm:prSet presAssocID="{1C662103-1B5A-4B88-B2E7-48A0BD49E0A3}" presName="FiveNodes_4" presStyleLbl="node1" presStyleIdx="3" presStyleCnt="5">
        <dgm:presLayoutVars>
          <dgm:bulletEnabled val="1"/>
        </dgm:presLayoutVars>
      </dgm:prSet>
      <dgm:spPr/>
    </dgm:pt>
    <dgm:pt modelId="{0DDA24C3-0FFD-4130-9BDD-AB4791AB2FDD}" type="pres">
      <dgm:prSet presAssocID="{1C662103-1B5A-4B88-B2E7-48A0BD49E0A3}" presName="FiveNodes_5" presStyleLbl="node1" presStyleIdx="4" presStyleCnt="5">
        <dgm:presLayoutVars>
          <dgm:bulletEnabled val="1"/>
        </dgm:presLayoutVars>
      </dgm:prSet>
      <dgm:spPr/>
    </dgm:pt>
    <dgm:pt modelId="{8981F5EB-253F-4691-848E-0EDB3B1161D7}" type="pres">
      <dgm:prSet presAssocID="{1C662103-1B5A-4B88-B2E7-48A0BD49E0A3}" presName="FiveConn_1-2" presStyleLbl="fgAccFollowNode1" presStyleIdx="0" presStyleCnt="4">
        <dgm:presLayoutVars>
          <dgm:bulletEnabled val="1"/>
        </dgm:presLayoutVars>
      </dgm:prSet>
      <dgm:spPr/>
    </dgm:pt>
    <dgm:pt modelId="{F80DBA23-ABAC-4872-AB18-18FB8FA7D721}" type="pres">
      <dgm:prSet presAssocID="{1C662103-1B5A-4B88-B2E7-48A0BD49E0A3}" presName="FiveConn_2-3" presStyleLbl="fgAccFollowNode1" presStyleIdx="1" presStyleCnt="4">
        <dgm:presLayoutVars>
          <dgm:bulletEnabled val="1"/>
        </dgm:presLayoutVars>
      </dgm:prSet>
      <dgm:spPr/>
    </dgm:pt>
    <dgm:pt modelId="{E03F853C-A39C-4908-A147-EC8F64A601DB}" type="pres">
      <dgm:prSet presAssocID="{1C662103-1B5A-4B88-B2E7-48A0BD49E0A3}" presName="FiveConn_3-4" presStyleLbl="fgAccFollowNode1" presStyleIdx="2" presStyleCnt="4">
        <dgm:presLayoutVars>
          <dgm:bulletEnabled val="1"/>
        </dgm:presLayoutVars>
      </dgm:prSet>
      <dgm:spPr/>
    </dgm:pt>
    <dgm:pt modelId="{3B908C23-B2F1-44FC-94E9-FE666E1D2D2D}" type="pres">
      <dgm:prSet presAssocID="{1C662103-1B5A-4B88-B2E7-48A0BD49E0A3}" presName="FiveConn_4-5" presStyleLbl="fgAccFollowNode1" presStyleIdx="3" presStyleCnt="4">
        <dgm:presLayoutVars>
          <dgm:bulletEnabled val="1"/>
        </dgm:presLayoutVars>
      </dgm:prSet>
      <dgm:spPr/>
    </dgm:pt>
    <dgm:pt modelId="{57E046A7-D99A-4C67-98BD-E80048B4A133}" type="pres">
      <dgm:prSet presAssocID="{1C662103-1B5A-4B88-B2E7-48A0BD49E0A3}" presName="FiveNodes_1_text" presStyleLbl="node1" presStyleIdx="4" presStyleCnt="5">
        <dgm:presLayoutVars>
          <dgm:bulletEnabled val="1"/>
        </dgm:presLayoutVars>
      </dgm:prSet>
      <dgm:spPr/>
    </dgm:pt>
    <dgm:pt modelId="{B6EB36D7-7BA0-42A9-A1CD-F49CE45C5EB2}" type="pres">
      <dgm:prSet presAssocID="{1C662103-1B5A-4B88-B2E7-48A0BD49E0A3}" presName="FiveNodes_2_text" presStyleLbl="node1" presStyleIdx="4" presStyleCnt="5">
        <dgm:presLayoutVars>
          <dgm:bulletEnabled val="1"/>
        </dgm:presLayoutVars>
      </dgm:prSet>
      <dgm:spPr/>
    </dgm:pt>
    <dgm:pt modelId="{00EB4778-7959-4F9F-8563-46A3CE17DF47}" type="pres">
      <dgm:prSet presAssocID="{1C662103-1B5A-4B88-B2E7-48A0BD49E0A3}" presName="FiveNodes_3_text" presStyleLbl="node1" presStyleIdx="4" presStyleCnt="5">
        <dgm:presLayoutVars>
          <dgm:bulletEnabled val="1"/>
        </dgm:presLayoutVars>
      </dgm:prSet>
      <dgm:spPr/>
    </dgm:pt>
    <dgm:pt modelId="{77B67B43-E480-4766-A6E7-414A9AABDEE9}" type="pres">
      <dgm:prSet presAssocID="{1C662103-1B5A-4B88-B2E7-48A0BD49E0A3}" presName="FiveNodes_4_text" presStyleLbl="node1" presStyleIdx="4" presStyleCnt="5">
        <dgm:presLayoutVars>
          <dgm:bulletEnabled val="1"/>
        </dgm:presLayoutVars>
      </dgm:prSet>
      <dgm:spPr/>
    </dgm:pt>
    <dgm:pt modelId="{1C47FDF9-316A-4BB0-B4B3-FCF6179AF42D}" type="pres">
      <dgm:prSet presAssocID="{1C662103-1B5A-4B88-B2E7-48A0BD49E0A3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EA9ED02-CD75-465A-BCFB-0C1867E2EC18}" srcId="{1C662103-1B5A-4B88-B2E7-48A0BD49E0A3}" destId="{BA2C5EEB-7E70-468D-8146-C10304C84038}" srcOrd="1" destOrd="0" parTransId="{0E4FCBFE-275C-4AFF-AD2C-7DCEBBD91D46}" sibTransId="{BFB4864E-9814-416B-B55D-1C3ECD68D203}"/>
    <dgm:cxn modelId="{467D6F07-BB99-4A49-955B-8FC5A021D6EB}" type="presOf" srcId="{BFB4864E-9814-416B-B55D-1C3ECD68D203}" destId="{F80DBA23-ABAC-4872-AB18-18FB8FA7D721}" srcOrd="0" destOrd="0" presId="urn:microsoft.com/office/officeart/2005/8/layout/vProcess5"/>
    <dgm:cxn modelId="{EF36500F-F7E0-4F94-84E4-F02C2446D24E}" type="presOf" srcId="{5E451D52-E23D-4566-86E0-4EB5D477C4D1}" destId="{57E046A7-D99A-4C67-98BD-E80048B4A133}" srcOrd="1" destOrd="0" presId="urn:microsoft.com/office/officeart/2005/8/layout/vProcess5"/>
    <dgm:cxn modelId="{40333419-8D1F-4E9A-99EE-D283EAC13DEC}" srcId="{1C662103-1B5A-4B88-B2E7-48A0BD49E0A3}" destId="{EF19F729-0C35-42FD-83D9-9CAE4BB65A91}" srcOrd="2" destOrd="0" parTransId="{63259F8B-8EDD-4D5F-8A53-7F21B92023C8}" sibTransId="{CADD5489-F3B2-4823-AA12-EE43E032D0BB}"/>
    <dgm:cxn modelId="{CBC10A2F-6015-45BF-8540-27F58B7DA427}" srcId="{1C662103-1B5A-4B88-B2E7-48A0BD49E0A3}" destId="{5E451D52-E23D-4566-86E0-4EB5D477C4D1}" srcOrd="0" destOrd="0" parTransId="{302CD43B-6B83-4CBC-987E-2ED55713A33B}" sibTransId="{7CDA05A2-7BD9-4060-B7B3-2C2CB20B1B48}"/>
    <dgm:cxn modelId="{48703234-CD69-4240-BDDA-4DB4106EC2D3}" type="presOf" srcId="{BA2C5EEB-7E70-468D-8146-C10304C84038}" destId="{B6EB36D7-7BA0-42A9-A1CD-F49CE45C5EB2}" srcOrd="1" destOrd="0" presId="urn:microsoft.com/office/officeart/2005/8/layout/vProcess5"/>
    <dgm:cxn modelId="{E1E77C4B-4244-45DD-AF4A-EDE8C008CE48}" type="presOf" srcId="{BA2C5EEB-7E70-468D-8146-C10304C84038}" destId="{B16644FB-E8DB-4B02-8148-025C78AD16A7}" srcOrd="0" destOrd="0" presId="urn:microsoft.com/office/officeart/2005/8/layout/vProcess5"/>
    <dgm:cxn modelId="{4D78B26C-EAAC-4D39-88B2-F2B4A5B75315}" type="presOf" srcId="{7CDA05A2-7BD9-4060-B7B3-2C2CB20B1B48}" destId="{8981F5EB-253F-4691-848E-0EDB3B1161D7}" srcOrd="0" destOrd="0" presId="urn:microsoft.com/office/officeart/2005/8/layout/vProcess5"/>
    <dgm:cxn modelId="{5CB6657F-2BCC-4987-A907-F51FD4C4FF44}" srcId="{1C662103-1B5A-4B88-B2E7-48A0BD49E0A3}" destId="{34B91C94-79CC-413B-B4BC-3EABD43F684E}" srcOrd="4" destOrd="0" parTransId="{DC6086B6-7927-4D2C-8D24-1A2B87784D07}" sibTransId="{B7CC9C73-EC61-494B-85A7-27F60C39AF22}"/>
    <dgm:cxn modelId="{5E1676AB-009A-4768-9744-C243F98E99AC}" type="presOf" srcId="{EF19F729-0C35-42FD-83D9-9CAE4BB65A91}" destId="{00EB4778-7959-4F9F-8563-46A3CE17DF47}" srcOrd="1" destOrd="0" presId="urn:microsoft.com/office/officeart/2005/8/layout/vProcess5"/>
    <dgm:cxn modelId="{88DFDCAC-0013-4F9C-8A7A-9FD3C9CF3549}" type="presOf" srcId="{D66A7FB4-F1EC-4117-AD53-1C38CB9ED3C4}" destId="{34FE616E-A4CB-4C26-93A7-2CBE77D24CFC}" srcOrd="0" destOrd="0" presId="urn:microsoft.com/office/officeart/2005/8/layout/vProcess5"/>
    <dgm:cxn modelId="{B4B966B4-1ABA-4138-8E8B-8B630BEEF5C1}" type="presOf" srcId="{34B91C94-79CC-413B-B4BC-3EABD43F684E}" destId="{1C47FDF9-316A-4BB0-B4B3-FCF6179AF42D}" srcOrd="1" destOrd="0" presId="urn:microsoft.com/office/officeart/2005/8/layout/vProcess5"/>
    <dgm:cxn modelId="{571DFDB6-5C34-4B57-AAD7-B8C71FC9099D}" type="presOf" srcId="{5E451D52-E23D-4566-86E0-4EB5D477C4D1}" destId="{5D4C35AF-4065-4E5E-AD52-3B9D370D2A53}" srcOrd="0" destOrd="0" presId="urn:microsoft.com/office/officeart/2005/8/layout/vProcess5"/>
    <dgm:cxn modelId="{67B46CC0-F42A-4382-AB5F-5B7E55B363C9}" type="presOf" srcId="{EF19F729-0C35-42FD-83D9-9CAE4BB65A91}" destId="{D2F7F7D3-3CC4-426D-909F-BDAD1FC074AF}" srcOrd="0" destOrd="0" presId="urn:microsoft.com/office/officeart/2005/8/layout/vProcess5"/>
    <dgm:cxn modelId="{0AC992C4-2FA9-480E-BBFE-672E01F2C388}" srcId="{1C662103-1B5A-4B88-B2E7-48A0BD49E0A3}" destId="{D66A7FB4-F1EC-4117-AD53-1C38CB9ED3C4}" srcOrd="3" destOrd="0" parTransId="{BC1692C1-BB68-4B64-9A13-BB74228AD607}" sibTransId="{A11DB242-A127-4688-9DEA-D7463ADEF8A4}"/>
    <dgm:cxn modelId="{11AD8ADA-15B7-44CC-954B-B576F69EADAE}" type="presOf" srcId="{D66A7FB4-F1EC-4117-AD53-1C38CB9ED3C4}" destId="{77B67B43-E480-4766-A6E7-414A9AABDEE9}" srcOrd="1" destOrd="0" presId="urn:microsoft.com/office/officeart/2005/8/layout/vProcess5"/>
    <dgm:cxn modelId="{C1598DDE-13FC-47F7-9D39-8AB19149D59F}" type="presOf" srcId="{1C662103-1B5A-4B88-B2E7-48A0BD49E0A3}" destId="{237B2939-F7D9-4721-BF8C-C0AC40FABC53}" srcOrd="0" destOrd="0" presId="urn:microsoft.com/office/officeart/2005/8/layout/vProcess5"/>
    <dgm:cxn modelId="{60A822F2-FADE-45F5-B9B4-8F40806EE95F}" type="presOf" srcId="{CADD5489-F3B2-4823-AA12-EE43E032D0BB}" destId="{E03F853C-A39C-4908-A147-EC8F64A601DB}" srcOrd="0" destOrd="0" presId="urn:microsoft.com/office/officeart/2005/8/layout/vProcess5"/>
    <dgm:cxn modelId="{085B53F9-EF6C-4634-8094-59810E1974B4}" type="presOf" srcId="{34B91C94-79CC-413B-B4BC-3EABD43F684E}" destId="{0DDA24C3-0FFD-4130-9BDD-AB4791AB2FDD}" srcOrd="0" destOrd="0" presId="urn:microsoft.com/office/officeart/2005/8/layout/vProcess5"/>
    <dgm:cxn modelId="{305C35FC-20DF-477A-B025-25A6BBBD8B41}" type="presOf" srcId="{A11DB242-A127-4688-9DEA-D7463ADEF8A4}" destId="{3B908C23-B2F1-44FC-94E9-FE666E1D2D2D}" srcOrd="0" destOrd="0" presId="urn:microsoft.com/office/officeart/2005/8/layout/vProcess5"/>
    <dgm:cxn modelId="{271E79F2-ED76-4930-8473-3FF35C71EE65}" type="presParOf" srcId="{237B2939-F7D9-4721-BF8C-C0AC40FABC53}" destId="{346912BE-8EED-4E67-B755-C609CB6B0E49}" srcOrd="0" destOrd="0" presId="urn:microsoft.com/office/officeart/2005/8/layout/vProcess5"/>
    <dgm:cxn modelId="{01EE53CD-1825-4AA9-8194-355A4779FB75}" type="presParOf" srcId="{237B2939-F7D9-4721-BF8C-C0AC40FABC53}" destId="{5D4C35AF-4065-4E5E-AD52-3B9D370D2A53}" srcOrd="1" destOrd="0" presId="urn:microsoft.com/office/officeart/2005/8/layout/vProcess5"/>
    <dgm:cxn modelId="{AC072D88-DFA6-46CA-8C55-22BEF65B0BC0}" type="presParOf" srcId="{237B2939-F7D9-4721-BF8C-C0AC40FABC53}" destId="{B16644FB-E8DB-4B02-8148-025C78AD16A7}" srcOrd="2" destOrd="0" presId="urn:microsoft.com/office/officeart/2005/8/layout/vProcess5"/>
    <dgm:cxn modelId="{F8C6D5A0-6355-4D35-823B-1C84EB484BEB}" type="presParOf" srcId="{237B2939-F7D9-4721-BF8C-C0AC40FABC53}" destId="{D2F7F7D3-3CC4-426D-909F-BDAD1FC074AF}" srcOrd="3" destOrd="0" presId="urn:microsoft.com/office/officeart/2005/8/layout/vProcess5"/>
    <dgm:cxn modelId="{ED65B220-553B-4547-8A36-3C8CB53E8DA4}" type="presParOf" srcId="{237B2939-F7D9-4721-BF8C-C0AC40FABC53}" destId="{34FE616E-A4CB-4C26-93A7-2CBE77D24CFC}" srcOrd="4" destOrd="0" presId="urn:microsoft.com/office/officeart/2005/8/layout/vProcess5"/>
    <dgm:cxn modelId="{689E3C2D-4A64-4993-9653-AA385B42AB4A}" type="presParOf" srcId="{237B2939-F7D9-4721-BF8C-C0AC40FABC53}" destId="{0DDA24C3-0FFD-4130-9BDD-AB4791AB2FDD}" srcOrd="5" destOrd="0" presId="urn:microsoft.com/office/officeart/2005/8/layout/vProcess5"/>
    <dgm:cxn modelId="{9AFDBE8B-5019-411F-B776-B83095388127}" type="presParOf" srcId="{237B2939-F7D9-4721-BF8C-C0AC40FABC53}" destId="{8981F5EB-253F-4691-848E-0EDB3B1161D7}" srcOrd="6" destOrd="0" presId="urn:microsoft.com/office/officeart/2005/8/layout/vProcess5"/>
    <dgm:cxn modelId="{C066CE6C-6687-44D8-9A72-4AE351D269AA}" type="presParOf" srcId="{237B2939-F7D9-4721-BF8C-C0AC40FABC53}" destId="{F80DBA23-ABAC-4872-AB18-18FB8FA7D721}" srcOrd="7" destOrd="0" presId="urn:microsoft.com/office/officeart/2005/8/layout/vProcess5"/>
    <dgm:cxn modelId="{800C1BBB-CFAA-4BAC-A5BB-1AE5152B5360}" type="presParOf" srcId="{237B2939-F7D9-4721-BF8C-C0AC40FABC53}" destId="{E03F853C-A39C-4908-A147-EC8F64A601DB}" srcOrd="8" destOrd="0" presId="urn:microsoft.com/office/officeart/2005/8/layout/vProcess5"/>
    <dgm:cxn modelId="{95B53B64-9D4F-4820-B5EA-DCDACB57376F}" type="presParOf" srcId="{237B2939-F7D9-4721-BF8C-C0AC40FABC53}" destId="{3B908C23-B2F1-44FC-94E9-FE666E1D2D2D}" srcOrd="9" destOrd="0" presId="urn:microsoft.com/office/officeart/2005/8/layout/vProcess5"/>
    <dgm:cxn modelId="{2E34603A-5D14-4908-ADA5-4667038D37EE}" type="presParOf" srcId="{237B2939-F7D9-4721-BF8C-C0AC40FABC53}" destId="{57E046A7-D99A-4C67-98BD-E80048B4A133}" srcOrd="10" destOrd="0" presId="urn:microsoft.com/office/officeart/2005/8/layout/vProcess5"/>
    <dgm:cxn modelId="{67A8A292-EA72-40E0-BC78-3E6CCD376C8A}" type="presParOf" srcId="{237B2939-F7D9-4721-BF8C-C0AC40FABC53}" destId="{B6EB36D7-7BA0-42A9-A1CD-F49CE45C5EB2}" srcOrd="11" destOrd="0" presId="urn:microsoft.com/office/officeart/2005/8/layout/vProcess5"/>
    <dgm:cxn modelId="{A059CE95-C6E1-46B0-9143-4F0703E87A21}" type="presParOf" srcId="{237B2939-F7D9-4721-BF8C-C0AC40FABC53}" destId="{00EB4778-7959-4F9F-8563-46A3CE17DF47}" srcOrd="12" destOrd="0" presId="urn:microsoft.com/office/officeart/2005/8/layout/vProcess5"/>
    <dgm:cxn modelId="{B95DDCBA-0B35-4B27-A80E-870674B4AB43}" type="presParOf" srcId="{237B2939-F7D9-4721-BF8C-C0AC40FABC53}" destId="{77B67B43-E480-4766-A6E7-414A9AABDEE9}" srcOrd="13" destOrd="0" presId="urn:microsoft.com/office/officeart/2005/8/layout/vProcess5"/>
    <dgm:cxn modelId="{FCB457F2-3ED0-41E7-AF1B-64FC3B2FB066}" type="presParOf" srcId="{237B2939-F7D9-4721-BF8C-C0AC40FABC53}" destId="{1C47FDF9-316A-4BB0-B4B3-FCF6179AF42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2AA6DF-1224-45DE-B775-90748F3B985F}">
      <dsp:nvSpPr>
        <dsp:cNvPr id="0" name=""/>
        <dsp:cNvSpPr/>
      </dsp:nvSpPr>
      <dsp:spPr>
        <a:xfrm>
          <a:off x="0" y="131360"/>
          <a:ext cx="5141912" cy="167636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Autenttinen tila oman kokemusmaailman kuuntelemiseen</a:t>
          </a:r>
          <a:endParaRPr lang="en-US" sz="2000" kern="1200"/>
        </a:p>
      </dsp:txBody>
      <dsp:txXfrm>
        <a:off x="81833" y="213193"/>
        <a:ext cx="4978246" cy="1512701"/>
      </dsp:txXfrm>
    </dsp:sp>
    <dsp:sp modelId="{B85B79F1-AFD9-4577-A62A-C972E2D0181F}">
      <dsp:nvSpPr>
        <dsp:cNvPr id="0" name=""/>
        <dsp:cNvSpPr/>
      </dsp:nvSpPr>
      <dsp:spPr>
        <a:xfrm>
          <a:off x="0" y="1865328"/>
          <a:ext cx="5141912" cy="1676367"/>
        </a:xfrm>
        <a:prstGeom prst="roundRect">
          <a:avLst/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Yhdessä tapahtuvaa herkistymistä ryhmän  todellisuuden eri puolien kuulemiselle sekä mielikuvien jakamiselle  ja kehittelylle</a:t>
          </a:r>
          <a:endParaRPr lang="en-US" sz="2000" kern="1200"/>
        </a:p>
      </dsp:txBody>
      <dsp:txXfrm>
        <a:off x="81833" y="1947161"/>
        <a:ext cx="4978246" cy="1512701"/>
      </dsp:txXfrm>
    </dsp:sp>
    <dsp:sp modelId="{3DA62C69-6623-409E-8043-80629010A984}">
      <dsp:nvSpPr>
        <dsp:cNvPr id="0" name=""/>
        <dsp:cNvSpPr/>
      </dsp:nvSpPr>
      <dsp:spPr>
        <a:xfrm>
          <a:off x="0" y="3599296"/>
          <a:ext cx="5141912" cy="1676367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Lähtökohtana vapaa mielen liikkuminen ja omien kokemusten, mielikuvien, metaforien pakoton jakaminen reagointina muiden mielteisiin, sanoituksiin ja kokemuksiin.</a:t>
          </a:r>
          <a:endParaRPr lang="en-US" sz="2000" kern="1200" dirty="0"/>
        </a:p>
      </dsp:txBody>
      <dsp:txXfrm>
        <a:off x="81833" y="3681129"/>
        <a:ext cx="4978246" cy="15127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C35AF-4065-4E5E-AD52-3B9D370D2A53}">
      <dsp:nvSpPr>
        <dsp:cNvPr id="0" name=""/>
        <dsp:cNvSpPr/>
      </dsp:nvSpPr>
      <dsp:spPr>
        <a:xfrm>
          <a:off x="0" y="0"/>
          <a:ext cx="5060632" cy="10058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/>
            <a:t>Pyrkimys välittömään assosiaatioiden seuraamiseen ”asiakeskeisen keskustelun” ja rationaalisen argumentoinnin sijaan</a:t>
          </a:r>
          <a:endParaRPr lang="en-US" sz="1300" kern="1200"/>
        </a:p>
      </dsp:txBody>
      <dsp:txXfrm>
        <a:off x="29460" y="29460"/>
        <a:ext cx="3857569" cy="946920"/>
      </dsp:txXfrm>
    </dsp:sp>
    <dsp:sp modelId="{B16644FB-E8DB-4B02-8148-025C78AD16A7}">
      <dsp:nvSpPr>
        <dsp:cNvPr id="0" name=""/>
        <dsp:cNvSpPr/>
      </dsp:nvSpPr>
      <dsp:spPr>
        <a:xfrm>
          <a:off x="377904" y="1145540"/>
          <a:ext cx="5060632" cy="10058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 dirty="0"/>
            <a:t>Assosioinnin ohella </a:t>
          </a:r>
          <a:r>
            <a:rPr lang="fi-FI" sz="1300" kern="1200" dirty="0" err="1"/>
            <a:t>insightissa</a:t>
          </a:r>
          <a:r>
            <a:rPr lang="fi-FI" sz="1300" kern="1200" dirty="0"/>
            <a:t> etsitään yhteyksiä eri mielikuvien välillä ja kytketään sisältöjä ryhmäkokemukseen</a:t>
          </a:r>
          <a:r>
            <a:rPr lang="fi-FI" sz="1300" kern="1200"/>
            <a:t>, työhön ja opiskeluun </a:t>
          </a:r>
          <a:r>
            <a:rPr lang="fi-FI" sz="1300" kern="1200" dirty="0"/>
            <a:t>sekä yhteisöjen toimintaan ja kulttuurisiin näkökulmiin</a:t>
          </a:r>
          <a:endParaRPr lang="en-US" sz="1300" kern="1200" dirty="0"/>
        </a:p>
      </dsp:txBody>
      <dsp:txXfrm>
        <a:off x="407364" y="1175000"/>
        <a:ext cx="3970012" cy="946920"/>
      </dsp:txXfrm>
    </dsp:sp>
    <dsp:sp modelId="{D2F7F7D3-3CC4-426D-909F-BDAD1FC074AF}">
      <dsp:nvSpPr>
        <dsp:cNvPr id="0" name=""/>
        <dsp:cNvSpPr/>
      </dsp:nvSpPr>
      <dsp:spPr>
        <a:xfrm>
          <a:off x="755808" y="2291080"/>
          <a:ext cx="5060632" cy="100584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/>
            <a:t>Taustalla ajatus siitä, että yksilön kokemus kantaa kollektiivisia prosesseja </a:t>
          </a:r>
          <a:endParaRPr lang="en-US" sz="1300" kern="1200"/>
        </a:p>
      </dsp:txBody>
      <dsp:txXfrm>
        <a:off x="785268" y="2320540"/>
        <a:ext cx="3970012" cy="946920"/>
      </dsp:txXfrm>
    </dsp:sp>
    <dsp:sp modelId="{34FE616E-A4CB-4C26-93A7-2CBE77D24CFC}">
      <dsp:nvSpPr>
        <dsp:cNvPr id="0" name=""/>
        <dsp:cNvSpPr/>
      </dsp:nvSpPr>
      <dsp:spPr>
        <a:xfrm>
          <a:off x="1133713" y="3436620"/>
          <a:ext cx="5060632" cy="100584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/>
            <a:t>Konsulttien tehtävä on edistää sekä jakamista että yhdistelyä</a:t>
          </a:r>
          <a:endParaRPr lang="en-US" sz="1300" kern="1200"/>
        </a:p>
      </dsp:txBody>
      <dsp:txXfrm>
        <a:off x="1163173" y="3466080"/>
        <a:ext cx="3970012" cy="946920"/>
      </dsp:txXfrm>
    </dsp:sp>
    <dsp:sp modelId="{0DDA24C3-0FFD-4130-9BDD-AB4791AB2FDD}">
      <dsp:nvSpPr>
        <dsp:cNvPr id="0" name=""/>
        <dsp:cNvSpPr/>
      </dsp:nvSpPr>
      <dsp:spPr>
        <a:xfrm>
          <a:off x="1511617" y="4582160"/>
          <a:ext cx="5060632" cy="100584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300" kern="1200" dirty="0"/>
            <a:t>Kouluttajat konsultin roolissa pyrkivät edesauttamaan työskentelyä</a:t>
          </a:r>
          <a:endParaRPr lang="en-US" sz="1300" kern="1200" dirty="0"/>
        </a:p>
      </dsp:txBody>
      <dsp:txXfrm>
        <a:off x="1541077" y="4611620"/>
        <a:ext cx="3970012" cy="946920"/>
      </dsp:txXfrm>
    </dsp:sp>
    <dsp:sp modelId="{8981F5EB-253F-4691-848E-0EDB3B1161D7}">
      <dsp:nvSpPr>
        <dsp:cNvPr id="0" name=""/>
        <dsp:cNvSpPr/>
      </dsp:nvSpPr>
      <dsp:spPr>
        <a:xfrm>
          <a:off x="4406836" y="734822"/>
          <a:ext cx="653796" cy="65379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4553940" y="734822"/>
        <a:ext cx="359588" cy="491981"/>
      </dsp:txXfrm>
    </dsp:sp>
    <dsp:sp modelId="{F80DBA23-ABAC-4872-AB18-18FB8FA7D721}">
      <dsp:nvSpPr>
        <dsp:cNvPr id="0" name=""/>
        <dsp:cNvSpPr/>
      </dsp:nvSpPr>
      <dsp:spPr>
        <a:xfrm>
          <a:off x="4784740" y="1880362"/>
          <a:ext cx="653796" cy="65379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4931844" y="1880362"/>
        <a:ext cx="359588" cy="491981"/>
      </dsp:txXfrm>
    </dsp:sp>
    <dsp:sp modelId="{E03F853C-A39C-4908-A147-EC8F64A601DB}">
      <dsp:nvSpPr>
        <dsp:cNvPr id="0" name=""/>
        <dsp:cNvSpPr/>
      </dsp:nvSpPr>
      <dsp:spPr>
        <a:xfrm>
          <a:off x="5162645" y="3009138"/>
          <a:ext cx="653796" cy="65379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5309749" y="3009138"/>
        <a:ext cx="359588" cy="491981"/>
      </dsp:txXfrm>
    </dsp:sp>
    <dsp:sp modelId="{3B908C23-B2F1-44FC-94E9-FE666E1D2D2D}">
      <dsp:nvSpPr>
        <dsp:cNvPr id="0" name=""/>
        <dsp:cNvSpPr/>
      </dsp:nvSpPr>
      <dsp:spPr>
        <a:xfrm>
          <a:off x="5540549" y="4165854"/>
          <a:ext cx="653796" cy="65379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5687653" y="4165854"/>
        <a:ext cx="359588" cy="491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B5C7B-15D0-40C0-B883-A88DE50C6A39}" type="datetimeFigureOut">
              <a:rPr lang="fi-FI" smtClean="0"/>
              <a:t>18.3.2026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4212" y="4752747"/>
            <a:ext cx="5393690" cy="38886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18971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B601D-F82D-4CF6-81DD-2214AFA3918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1968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3/18/2026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3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microsoft.com/office/2007/relationships/hdphoto" Target="../media/hdphoto2.wdp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459855-7E1C-48FB-9108-FFD16873AF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err="1"/>
              <a:t>Insight</a:t>
            </a:r>
            <a:r>
              <a:rPr lang="fi-FI" dirty="0"/>
              <a:t>-työskentely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BD2A8C2-4CCB-46EC-807E-C49EFB03A5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Ryhmän kuuntelua ja reflektointia</a:t>
            </a:r>
          </a:p>
          <a:p>
            <a:r>
              <a:rPr lang="fi-FI" dirty="0"/>
              <a:t>18.3.2026</a:t>
            </a:r>
          </a:p>
          <a:p>
            <a:r>
              <a:rPr lang="fi-FI" dirty="0" err="1"/>
              <a:t>t.malo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43677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5" y="1679569"/>
            <a:ext cx="3498864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134" y="1864667"/>
            <a:ext cx="3128666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fi-FI" sz="3000">
                <a:solidFill>
                  <a:srgbClr val="FFFFFF"/>
                </a:solidFill>
              </a:rPr>
              <a:t>Insight-työskentely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14D198F-27BE-426D-9A03-420B73AE7F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8481681"/>
              </p:ext>
            </p:extLst>
          </p:nvPr>
        </p:nvGraphicFramePr>
        <p:xfrm>
          <a:off x="6081713" y="725488"/>
          <a:ext cx="5141912" cy="540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320618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fi-FI" sz="4000"/>
              <a:t>Insight-työskentelyn perusta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F47A76-C5A2-47D3-ABB3-4E4CBD7D99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6255868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68573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8035907-EB9C-4E11-8A9B-D25B0AD8D7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4CFDD4A-4FA1-4CD9-90D5-E253C2040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14818" y="720071"/>
            <a:ext cx="5417868" cy="5417858"/>
            <a:chOff x="1311770" y="720071"/>
            <a:chExt cx="5417868" cy="541785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AB5B6FA-7B4F-437A-9C78-144C7DCD1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1770" y="720071"/>
              <a:ext cx="5417868" cy="5417858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4199C21-6AE0-4F6F-AA96-6FFF97BB9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8390" y="1006688"/>
              <a:ext cx="4844628" cy="4844620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ADBE7757-C9CF-4A03-88FB-20E601487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507" y="1316890"/>
            <a:ext cx="4606394" cy="42242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6000">
                <a:solidFill>
                  <a:srgbClr val="FFFFFF"/>
                </a:solidFill>
              </a:rPr>
              <a:t>Kiitos!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C69FA7-0958-4ED9-A0DF-E87A0C137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5208" y="3388657"/>
            <a:ext cx="36576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11068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utyyppi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a609c794-a48e-43b2-be34-990f3b068db2}" enabled="0" method="" siteId="{a609c794-a48e-43b2-be34-990f3b068d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TM03090434[[fn=Puutyyppi]]</Template>
  <TotalTime>612</TotalTime>
  <Words>111</Words>
  <Application>Microsoft Office PowerPoint</Application>
  <PresentationFormat>Laajakuva</PresentationFormat>
  <Paragraphs>15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1" baseType="lpstr">
      <vt:lpstr>Arial</vt:lpstr>
      <vt:lpstr>Calibri</vt:lpstr>
      <vt:lpstr>Rockwell</vt:lpstr>
      <vt:lpstr>Rockwell Condensed</vt:lpstr>
      <vt:lpstr>Rockwell Extra Bold</vt:lpstr>
      <vt:lpstr>Wingdings</vt:lpstr>
      <vt:lpstr>Puutyyppi</vt:lpstr>
      <vt:lpstr>Insight-työskentely</vt:lpstr>
      <vt:lpstr>Insight-työskentely</vt:lpstr>
      <vt:lpstr>Insight-työskentelyn perusta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Insight-työskentely</dc:title>
  <dc:creator>Malo Terttu</dc:creator>
  <cp:lastModifiedBy>Malo Terttu</cp:lastModifiedBy>
  <cp:revision>6</cp:revision>
  <cp:lastPrinted>2024-10-15T05:08:46Z</cp:lastPrinted>
  <dcterms:created xsi:type="dcterms:W3CDTF">2021-10-03T16:22:40Z</dcterms:created>
  <dcterms:modified xsi:type="dcterms:W3CDTF">2026-03-18T05:19:56Z</dcterms:modified>
</cp:coreProperties>
</file>