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1818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484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494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235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0366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90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9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586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595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35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69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1BEF908-D215-4930-984F-973633EAF389}" type="datetimeFigureOut">
              <a:rPr lang="fi-FI" smtClean="0"/>
              <a:t>8.5.2017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626AF3C-CF09-4933-BE31-5C42E2957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11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Risttala</a:t>
            </a:r>
            <a:r>
              <a:rPr lang="se-FI" dirty="0" smtClean="0"/>
              <a:t>švuohta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e-FI" dirty="0" smtClean="0"/>
              <a:t>Láidehus</a:t>
            </a:r>
          </a:p>
          <a:p>
            <a:r>
              <a:rPr lang="se-FI" dirty="0" smtClean="0"/>
              <a:t>smUE 2 Risttalašvuohta 7lk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52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Risttala</a:t>
            </a:r>
            <a:r>
              <a:rPr lang="se-FI" smtClean="0"/>
              <a:t>švuohta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e-FI" sz="4000" dirty="0" smtClean="0"/>
              <a:t>Riegádii lagabui moadde duhát jagi dás ovdal Jesus Nasarehtalačča oahpahusaid ja doaimmaid vuođul</a:t>
            </a:r>
          </a:p>
          <a:p>
            <a:r>
              <a:rPr lang="se-FI" sz="4000" dirty="0" smtClean="0"/>
              <a:t>Álgun atnet hellodatbeaivvi sullii 30 mKr.: dalle Jesusa máhttateddjiide golggahuvvui Bassi Vuoigŋa ja dat vulge ollašuhttit vuolggahusbarggu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581024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Jesusa sánit ovdalgo manai albmái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e-FI" sz="3600" dirty="0" smtClean="0"/>
              <a:t>”Mannet ja dahkket buot álbmogiid mu máhttájeaddjin.  Gášttasehket sin Áhči ja Bártni ja Bassi Vuoiŋŋa nammii ja oahpahehket sin doallat buot, maid mun lean gohččon din doallat” (Matt. 28: 19-20)</a:t>
            </a:r>
          </a:p>
          <a:p>
            <a:endParaRPr lang="se-FI" sz="3600" dirty="0"/>
          </a:p>
          <a:p>
            <a:r>
              <a:rPr lang="se-FI" sz="3600" dirty="0" smtClean="0"/>
              <a:t>Risttalašvuohta leavai johtilit ja šattai stáhtaoskkoldahkan 300-logus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007930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Bassi girji ja oahppa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e-FI" sz="3600" dirty="0" smtClean="0"/>
              <a:t>Biibbal lea bassi girji: guokte oasi, Boares Testameanta (BT) ja Ođđa Testameanta (OT)</a:t>
            </a:r>
          </a:p>
          <a:p>
            <a:r>
              <a:rPr lang="se-FI" sz="3600" dirty="0" smtClean="0"/>
              <a:t>Lea šaddan guhkes áiggi siste olbmuid čállagiid vuođul</a:t>
            </a:r>
          </a:p>
          <a:p>
            <a:r>
              <a:rPr lang="se-FI" sz="3600" dirty="0" smtClean="0"/>
              <a:t>Dohkkehuvvui 300-logu loahpas risttalaš girku atnui</a:t>
            </a:r>
          </a:p>
          <a:p>
            <a:r>
              <a:rPr lang="se-FI" sz="3600" dirty="0" smtClean="0"/>
              <a:t>Biibbalis oskkudovddastusat ja dovddastusgirjjit, maid vuođul čilgejit oskkoldaga váldosisdoallu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130419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Maid muitala unna evankelium (Joh. 3:16)?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FI" dirty="0" smtClean="0"/>
              <a:t>Muitala oanehaččat Biibbala váldosisdoalu: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1077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Váldosuorggit risttalašvuođas: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841248" y="1805049"/>
            <a:ext cx="10515600" cy="4858802"/>
          </a:xfrm>
        </p:spPr>
        <p:txBody>
          <a:bodyPr>
            <a:normAutofit/>
          </a:bodyPr>
          <a:lstStyle/>
          <a:p>
            <a:r>
              <a:rPr lang="se-FI" sz="3600" dirty="0" smtClean="0"/>
              <a:t>1) katolalaš girku</a:t>
            </a:r>
          </a:p>
          <a:p>
            <a:r>
              <a:rPr lang="se-FI" sz="3600" dirty="0" smtClean="0"/>
              <a:t>2) ortodoksalaš girku</a:t>
            </a:r>
          </a:p>
          <a:p>
            <a:r>
              <a:rPr lang="se-FI" sz="3600" dirty="0" smtClean="0"/>
              <a:t>3) protestánta girku</a:t>
            </a:r>
          </a:p>
          <a:p>
            <a:endParaRPr lang="se-FI" sz="3600" dirty="0"/>
          </a:p>
          <a:p>
            <a:r>
              <a:rPr lang="se-FI" sz="3600" dirty="0" smtClean="0"/>
              <a:t>Stuorimus earohus daid gaskkas lea ahte dulkomat earránit biibbala sisdoalus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106186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Oahppa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e-FI" sz="4000" dirty="0" smtClean="0"/>
              <a:t>Golmmaoktasašvuođaoahppa: </a:t>
            </a:r>
          </a:p>
          <a:p>
            <a:pPr marL="0" indent="0">
              <a:buNone/>
            </a:pPr>
            <a:r>
              <a:rPr lang="se-FI" sz="4000" u="sng" dirty="0" smtClean="0"/>
              <a:t>Ipmeláhčči</a:t>
            </a:r>
            <a:r>
              <a:rPr lang="se-FI" sz="4000" dirty="0" smtClean="0"/>
              <a:t> lea almmi ja eatnama sivdniteaddji:</a:t>
            </a:r>
          </a:p>
          <a:p>
            <a:pPr marL="0" indent="0">
              <a:buNone/>
            </a:pPr>
            <a:r>
              <a:rPr lang="se-FI" sz="4000" dirty="0" smtClean="0"/>
              <a:t>Bárdni </a:t>
            </a:r>
            <a:r>
              <a:rPr lang="se-FI" sz="4000" u="sng" dirty="0" smtClean="0"/>
              <a:t>Jesus</a:t>
            </a:r>
            <a:r>
              <a:rPr lang="se-FI" sz="4000" dirty="0" smtClean="0"/>
              <a:t> lea beasti, </a:t>
            </a:r>
          </a:p>
          <a:p>
            <a:pPr marL="0" indent="0">
              <a:buNone/>
            </a:pPr>
            <a:r>
              <a:rPr lang="se-FI" sz="4000" u="sng" dirty="0" smtClean="0"/>
              <a:t>Bassi Vuoigŋa </a:t>
            </a:r>
            <a:r>
              <a:rPr lang="se-FI" sz="4000" dirty="0" smtClean="0"/>
              <a:t>lea jeđđejeaddji ja duohtavuođa Vuoigŋa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010257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Sivdnidanmuitalus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e-FI" sz="3600" dirty="0" smtClean="0"/>
              <a:t>Olbmo lea Ipmil sivdnidan, muhto olmmoš lea sudduijorraleami geažil suttolaš ja aiddo danin son dárbbaša Kristusa lonistanbarggu</a:t>
            </a:r>
          </a:p>
          <a:p>
            <a:r>
              <a:rPr lang="se-FI" sz="3600" dirty="0" smtClean="0"/>
              <a:t>Olmmoš eallá dušše ovtta eallima dán máilmmis ja maŋimuš duomus son vástida eallimisttis Ipmila muođuid ovddas</a:t>
            </a:r>
          </a:p>
          <a:p>
            <a:r>
              <a:rPr lang="se-FI" sz="3600" dirty="0" smtClean="0"/>
              <a:t>Eallin joatkašuvvá jápmila maŋŋel juogo almmis dehe gáđohusas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4178921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TM03090434[[fn=Puutyyppi]]</Template>
  <TotalTime>29</TotalTime>
  <Words>241</Words>
  <Application>Microsoft Office PowerPoint</Application>
  <PresentationFormat>Laajakuva</PresentationFormat>
  <Paragraphs>32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Rockwell</vt:lpstr>
      <vt:lpstr>Rockwell Condensed</vt:lpstr>
      <vt:lpstr>Wingdings</vt:lpstr>
      <vt:lpstr>Puutyyppi</vt:lpstr>
      <vt:lpstr>Risttalašvuohta</vt:lpstr>
      <vt:lpstr>Risttalašvuohta</vt:lpstr>
      <vt:lpstr>Jesusa sánit ovdalgo manai albmái</vt:lpstr>
      <vt:lpstr>Bassi girji ja oahppa</vt:lpstr>
      <vt:lpstr>Maid muitala unna evankelium (Joh. 3:16)?</vt:lpstr>
      <vt:lpstr>Váldosuorggit risttalašvuođas:</vt:lpstr>
      <vt:lpstr>Oahppa</vt:lpstr>
      <vt:lpstr>Sivdnidanmuitalus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Maarit Magga</dc:creator>
  <cp:lastModifiedBy>Maarit Magga</cp:lastModifiedBy>
  <cp:revision>5</cp:revision>
  <dcterms:created xsi:type="dcterms:W3CDTF">2017-04-18T07:43:27Z</dcterms:created>
  <dcterms:modified xsi:type="dcterms:W3CDTF">2017-05-08T09:41:54Z</dcterms:modified>
</cp:coreProperties>
</file>