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iOtNQ44Vhl9UHt322YlyhJSokX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047167-E5FC-4D5B-A9F2-22D8505CF31E}" v="12" dt="2022-09-12T12:45:33.644"/>
    <p1510:client id="{EFA925C2-DD79-4860-B71D-D76F1D2D6170}" v="31" dt="2022-08-15T08:03:04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äkinen Alisa" userId="S::alisa.makinen@otava.fi::ff94d537-2d8f-4c75-aced-7aecb2743312" providerId="AD" clId="Web-{74047167-E5FC-4D5B-A9F2-22D8505CF31E}"/>
    <pc:docChg chg="modSld">
      <pc:chgData name="Mäkinen Alisa" userId="S::alisa.makinen@otava.fi::ff94d537-2d8f-4c75-aced-7aecb2743312" providerId="AD" clId="Web-{74047167-E5FC-4D5B-A9F2-22D8505CF31E}" dt="2022-09-12T12:45:31.269" v="10" actId="20577"/>
      <pc:docMkLst>
        <pc:docMk/>
      </pc:docMkLst>
      <pc:sldChg chg="modSp">
        <pc:chgData name="Mäkinen Alisa" userId="S::alisa.makinen@otava.fi::ff94d537-2d8f-4c75-aced-7aecb2743312" providerId="AD" clId="Web-{74047167-E5FC-4D5B-A9F2-22D8505CF31E}" dt="2022-09-12T12:45:31.269" v="10" actId="20577"/>
        <pc:sldMkLst>
          <pc:docMk/>
          <pc:sldMk cId="0" sldId="263"/>
        </pc:sldMkLst>
        <pc:spChg chg="mod">
          <ac:chgData name="Mäkinen Alisa" userId="S::alisa.makinen@otava.fi::ff94d537-2d8f-4c75-aced-7aecb2743312" providerId="AD" clId="Web-{74047167-E5FC-4D5B-A9F2-22D8505CF31E}" dt="2022-09-12T12:45:31.269" v="10" actId="20577"/>
          <ac:spMkLst>
            <pc:docMk/>
            <pc:sldMk cId="0" sldId="263"/>
            <ac:spMk id="145" creationId="{00000000-0000-0000-0000-000000000000}"/>
          </ac:spMkLst>
        </pc:spChg>
      </pc:sldChg>
    </pc:docChg>
  </pc:docChgLst>
  <pc:docChgLst>
    <pc:chgData name="Mäkinen Alisa" userId="ff94d537-2d8f-4c75-aced-7aecb2743312" providerId="ADAL" clId="{EFA925C2-DD79-4860-B71D-D76F1D2D6170}"/>
    <pc:docChg chg="custSel modSld">
      <pc:chgData name="Mäkinen Alisa" userId="ff94d537-2d8f-4c75-aced-7aecb2743312" providerId="ADAL" clId="{EFA925C2-DD79-4860-B71D-D76F1D2D6170}" dt="2022-08-15T08:03:04.067" v="156" actId="20577"/>
      <pc:docMkLst>
        <pc:docMk/>
      </pc:docMkLst>
      <pc:sldChg chg="modTransition">
        <pc:chgData name="Mäkinen Alisa" userId="ff94d537-2d8f-4c75-aced-7aecb2743312" providerId="ADAL" clId="{EFA925C2-DD79-4860-B71D-D76F1D2D6170}" dt="2022-08-15T08:01:55.751" v="154"/>
        <pc:sldMkLst>
          <pc:docMk/>
          <pc:sldMk cId="0" sldId="256"/>
        </pc:sldMkLst>
      </pc:sldChg>
      <pc:sldChg chg="addSp delSp modSp mod modTransition modAnim">
        <pc:chgData name="Mäkinen Alisa" userId="ff94d537-2d8f-4c75-aced-7aecb2743312" providerId="ADAL" clId="{EFA925C2-DD79-4860-B71D-D76F1D2D6170}" dt="2022-08-15T08:01:55.751" v="154"/>
        <pc:sldMkLst>
          <pc:docMk/>
          <pc:sldMk cId="0" sldId="257"/>
        </pc:sldMkLst>
        <pc:spChg chg="add mod">
          <ac:chgData name="Mäkinen Alisa" userId="ff94d537-2d8f-4c75-aced-7aecb2743312" providerId="ADAL" clId="{EFA925C2-DD79-4860-B71D-D76F1D2D6170}" dt="2022-08-15T07:54:44.584" v="10"/>
          <ac:spMkLst>
            <pc:docMk/>
            <pc:sldMk cId="0" sldId="257"/>
            <ac:spMk id="6" creationId="{B7DC4E1B-BAAB-4DBF-A762-53E6B28C932D}"/>
          </ac:spMkLst>
        </pc:spChg>
        <pc:spChg chg="del">
          <ac:chgData name="Mäkinen Alisa" userId="ff94d537-2d8f-4c75-aced-7aecb2743312" providerId="ADAL" clId="{EFA925C2-DD79-4860-B71D-D76F1D2D6170}" dt="2022-08-15T07:54:44.142" v="9" actId="478"/>
          <ac:spMkLst>
            <pc:docMk/>
            <pc:sldMk cId="0" sldId="257"/>
            <ac:spMk id="94" creationId="{00000000-0000-0000-0000-000000000000}"/>
          </ac:spMkLst>
        </pc:spChg>
        <pc:spChg chg="mod">
          <ac:chgData name="Mäkinen Alisa" userId="ff94d537-2d8f-4c75-aced-7aecb2743312" providerId="ADAL" clId="{EFA925C2-DD79-4860-B71D-D76F1D2D6170}" dt="2022-08-15T07:56:02.353" v="37" actId="207"/>
          <ac:spMkLst>
            <pc:docMk/>
            <pc:sldMk cId="0" sldId="257"/>
            <ac:spMk id="95" creationId="{00000000-0000-0000-0000-000000000000}"/>
          </ac:spMkLst>
        </pc:spChg>
      </pc:sldChg>
      <pc:sldChg chg="addSp delSp modSp mod modTransition">
        <pc:chgData name="Mäkinen Alisa" userId="ff94d537-2d8f-4c75-aced-7aecb2743312" providerId="ADAL" clId="{EFA925C2-DD79-4860-B71D-D76F1D2D6170}" dt="2022-08-15T08:01:55.751" v="154"/>
        <pc:sldMkLst>
          <pc:docMk/>
          <pc:sldMk cId="0" sldId="258"/>
        </pc:sldMkLst>
        <pc:spChg chg="add mod">
          <ac:chgData name="Mäkinen Alisa" userId="ff94d537-2d8f-4c75-aced-7aecb2743312" providerId="ADAL" clId="{EFA925C2-DD79-4860-B71D-D76F1D2D6170}" dt="2022-08-15T07:54:48.770" v="12"/>
          <ac:spMkLst>
            <pc:docMk/>
            <pc:sldMk cId="0" sldId="258"/>
            <ac:spMk id="7" creationId="{F2E62389-8849-4823-AA1B-531B1DA63946}"/>
          </ac:spMkLst>
        </pc:spChg>
        <pc:spChg chg="del">
          <ac:chgData name="Mäkinen Alisa" userId="ff94d537-2d8f-4c75-aced-7aecb2743312" providerId="ADAL" clId="{EFA925C2-DD79-4860-B71D-D76F1D2D6170}" dt="2022-08-15T07:54:48.463" v="11" actId="478"/>
          <ac:spMkLst>
            <pc:docMk/>
            <pc:sldMk cId="0" sldId="258"/>
            <ac:spMk id="102" creationId="{00000000-0000-0000-0000-000000000000}"/>
          </ac:spMkLst>
        </pc:spChg>
        <pc:spChg chg="mod">
          <ac:chgData name="Mäkinen Alisa" userId="ff94d537-2d8f-4c75-aced-7aecb2743312" providerId="ADAL" clId="{EFA925C2-DD79-4860-B71D-D76F1D2D6170}" dt="2022-08-15T07:54:40.059" v="2" actId="27636"/>
          <ac:spMkLst>
            <pc:docMk/>
            <pc:sldMk cId="0" sldId="258"/>
            <ac:spMk id="104" creationId="{00000000-0000-0000-0000-000000000000}"/>
          </ac:spMkLst>
        </pc:spChg>
      </pc:sldChg>
      <pc:sldChg chg="addSp delSp modSp mod modTransition modAnim">
        <pc:chgData name="Mäkinen Alisa" userId="ff94d537-2d8f-4c75-aced-7aecb2743312" providerId="ADAL" clId="{EFA925C2-DD79-4860-B71D-D76F1D2D6170}" dt="2022-08-15T08:01:55.751" v="154"/>
        <pc:sldMkLst>
          <pc:docMk/>
          <pc:sldMk cId="0" sldId="259"/>
        </pc:sldMkLst>
        <pc:spChg chg="add del mod">
          <ac:chgData name="Mäkinen Alisa" userId="ff94d537-2d8f-4c75-aced-7aecb2743312" providerId="ADAL" clId="{EFA925C2-DD79-4860-B71D-D76F1D2D6170}" dt="2022-08-15T07:55:25.086" v="22" actId="478"/>
          <ac:spMkLst>
            <pc:docMk/>
            <pc:sldMk cId="0" sldId="259"/>
            <ac:spMk id="6" creationId="{65915185-2798-4C0F-9380-38623383551E}"/>
          </ac:spMkLst>
        </pc:spChg>
        <pc:spChg chg="add mod">
          <ac:chgData name="Mäkinen Alisa" userId="ff94d537-2d8f-4c75-aced-7aecb2743312" providerId="ADAL" clId="{EFA925C2-DD79-4860-B71D-D76F1D2D6170}" dt="2022-08-15T07:55:22.583" v="21"/>
          <ac:spMkLst>
            <pc:docMk/>
            <pc:sldMk cId="0" sldId="259"/>
            <ac:spMk id="7" creationId="{AE5B3E13-1B35-4F9C-BBA2-1002077CF993}"/>
          </ac:spMkLst>
        </pc:spChg>
        <pc:spChg chg="del">
          <ac:chgData name="Mäkinen Alisa" userId="ff94d537-2d8f-4c75-aced-7aecb2743312" providerId="ADAL" clId="{EFA925C2-DD79-4860-B71D-D76F1D2D6170}" dt="2022-08-15T07:55:19.370" v="20" actId="478"/>
          <ac:spMkLst>
            <pc:docMk/>
            <pc:sldMk cId="0" sldId="259"/>
            <ac:spMk id="111" creationId="{00000000-0000-0000-0000-000000000000}"/>
          </ac:spMkLst>
        </pc:spChg>
        <pc:spChg chg="mod">
          <ac:chgData name="Mäkinen Alisa" userId="ff94d537-2d8f-4c75-aced-7aecb2743312" providerId="ADAL" clId="{EFA925C2-DD79-4860-B71D-D76F1D2D6170}" dt="2022-08-15T07:56:12.105" v="38" actId="207"/>
          <ac:spMkLst>
            <pc:docMk/>
            <pc:sldMk cId="0" sldId="259"/>
            <ac:spMk id="112" creationId="{00000000-0000-0000-0000-000000000000}"/>
          </ac:spMkLst>
        </pc:spChg>
      </pc:sldChg>
      <pc:sldChg chg="addSp delSp modSp mod modTransition modAnim">
        <pc:chgData name="Mäkinen Alisa" userId="ff94d537-2d8f-4c75-aced-7aecb2743312" providerId="ADAL" clId="{EFA925C2-DD79-4860-B71D-D76F1D2D6170}" dt="2022-08-15T08:01:55.751" v="154"/>
        <pc:sldMkLst>
          <pc:docMk/>
          <pc:sldMk cId="0" sldId="260"/>
        </pc:sldMkLst>
        <pc:spChg chg="add mod">
          <ac:chgData name="Mäkinen Alisa" userId="ff94d537-2d8f-4c75-aced-7aecb2743312" providerId="ADAL" clId="{EFA925C2-DD79-4860-B71D-D76F1D2D6170}" dt="2022-08-15T07:55:13.083" v="19"/>
          <ac:spMkLst>
            <pc:docMk/>
            <pc:sldMk cId="0" sldId="260"/>
            <ac:spMk id="6" creationId="{67685D96-C9F3-4BC5-9380-7C8AE62CBC3F}"/>
          </ac:spMkLst>
        </pc:spChg>
        <pc:spChg chg="del">
          <ac:chgData name="Mäkinen Alisa" userId="ff94d537-2d8f-4c75-aced-7aecb2743312" providerId="ADAL" clId="{EFA925C2-DD79-4860-B71D-D76F1D2D6170}" dt="2022-08-15T07:55:12.730" v="18" actId="478"/>
          <ac:spMkLst>
            <pc:docMk/>
            <pc:sldMk cId="0" sldId="260"/>
            <ac:spMk id="119" creationId="{00000000-0000-0000-0000-000000000000}"/>
          </ac:spMkLst>
        </pc:spChg>
        <pc:spChg chg="mod">
          <ac:chgData name="Mäkinen Alisa" userId="ff94d537-2d8f-4c75-aced-7aecb2743312" providerId="ADAL" clId="{EFA925C2-DD79-4860-B71D-D76F1D2D6170}" dt="2022-08-15T07:56:16.187" v="39" actId="207"/>
          <ac:spMkLst>
            <pc:docMk/>
            <pc:sldMk cId="0" sldId="260"/>
            <ac:spMk id="120" creationId="{00000000-0000-0000-0000-000000000000}"/>
          </ac:spMkLst>
        </pc:spChg>
      </pc:sldChg>
      <pc:sldChg chg="addSp delSp modSp mod modTransition modAnim">
        <pc:chgData name="Mäkinen Alisa" userId="ff94d537-2d8f-4c75-aced-7aecb2743312" providerId="ADAL" clId="{EFA925C2-DD79-4860-B71D-D76F1D2D6170}" dt="2022-08-15T08:01:55.751" v="154"/>
        <pc:sldMkLst>
          <pc:docMk/>
          <pc:sldMk cId="0" sldId="261"/>
        </pc:sldMkLst>
        <pc:spChg chg="add del mod">
          <ac:chgData name="Mäkinen Alisa" userId="ff94d537-2d8f-4c75-aced-7aecb2743312" providerId="ADAL" clId="{EFA925C2-DD79-4860-B71D-D76F1D2D6170}" dt="2022-08-15T08:00:17.892" v="98" actId="478"/>
          <ac:spMkLst>
            <pc:docMk/>
            <pc:sldMk cId="0" sldId="261"/>
            <ac:spMk id="3" creationId="{05AD3A55-853C-43D9-91C4-A1373B744205}"/>
          </ac:spMkLst>
        </pc:spChg>
        <pc:spChg chg="add mod">
          <ac:chgData name="Mäkinen Alisa" userId="ff94d537-2d8f-4c75-aced-7aecb2743312" providerId="ADAL" clId="{EFA925C2-DD79-4860-B71D-D76F1D2D6170}" dt="2022-08-15T07:55:30.178" v="24"/>
          <ac:spMkLst>
            <pc:docMk/>
            <pc:sldMk cId="0" sldId="261"/>
            <ac:spMk id="7" creationId="{E7A15322-21EB-407D-8F51-69445D894D61}"/>
          </ac:spMkLst>
        </pc:spChg>
        <pc:spChg chg="add mod">
          <ac:chgData name="Mäkinen Alisa" userId="ff94d537-2d8f-4c75-aced-7aecb2743312" providerId="ADAL" clId="{EFA925C2-DD79-4860-B71D-D76F1D2D6170}" dt="2022-08-15T08:01:32.620" v="145" actId="1038"/>
          <ac:spMkLst>
            <pc:docMk/>
            <pc:sldMk cId="0" sldId="261"/>
            <ac:spMk id="12" creationId="{A8B25ACC-83C2-4678-8D61-2148EF969DC5}"/>
          </ac:spMkLst>
        </pc:spChg>
        <pc:spChg chg="del">
          <ac:chgData name="Mäkinen Alisa" userId="ff94d537-2d8f-4c75-aced-7aecb2743312" providerId="ADAL" clId="{EFA925C2-DD79-4860-B71D-D76F1D2D6170}" dt="2022-08-15T07:55:29.853" v="23" actId="478"/>
          <ac:spMkLst>
            <pc:docMk/>
            <pc:sldMk cId="0" sldId="261"/>
            <ac:spMk id="127" creationId="{00000000-0000-0000-0000-000000000000}"/>
          </ac:spMkLst>
        </pc:spChg>
        <pc:spChg chg="mod">
          <ac:chgData name="Mäkinen Alisa" userId="ff94d537-2d8f-4c75-aced-7aecb2743312" providerId="ADAL" clId="{EFA925C2-DD79-4860-B71D-D76F1D2D6170}" dt="2022-08-15T07:56:21.982" v="43" actId="27636"/>
          <ac:spMkLst>
            <pc:docMk/>
            <pc:sldMk cId="0" sldId="261"/>
            <ac:spMk id="128" creationId="{00000000-0000-0000-0000-000000000000}"/>
          </ac:spMkLst>
        </pc:spChg>
        <pc:spChg chg="del">
          <ac:chgData name="Mäkinen Alisa" userId="ff94d537-2d8f-4c75-aced-7aecb2743312" providerId="ADAL" clId="{EFA925C2-DD79-4860-B71D-D76F1D2D6170}" dt="2022-08-15T08:00:15.915" v="97" actId="478"/>
          <ac:spMkLst>
            <pc:docMk/>
            <pc:sldMk cId="0" sldId="261"/>
            <ac:spMk id="129" creationId="{00000000-0000-0000-0000-000000000000}"/>
          </ac:spMkLst>
        </pc:spChg>
        <pc:picChg chg="add mod">
          <ac:chgData name="Mäkinen Alisa" userId="ff94d537-2d8f-4c75-aced-7aecb2743312" providerId="ADAL" clId="{EFA925C2-DD79-4860-B71D-D76F1D2D6170}" dt="2022-08-15T08:01:35.552" v="153" actId="1036"/>
          <ac:picMkLst>
            <pc:docMk/>
            <pc:sldMk cId="0" sldId="261"/>
            <ac:picMk id="5" creationId="{A152DB84-DC92-44A0-B020-5AE30C981938}"/>
          </ac:picMkLst>
        </pc:picChg>
      </pc:sldChg>
      <pc:sldChg chg="addSp delSp modSp mod modTransition modAnim">
        <pc:chgData name="Mäkinen Alisa" userId="ff94d537-2d8f-4c75-aced-7aecb2743312" providerId="ADAL" clId="{EFA925C2-DD79-4860-B71D-D76F1D2D6170}" dt="2022-08-15T08:01:55.751" v="154"/>
        <pc:sldMkLst>
          <pc:docMk/>
          <pc:sldMk cId="0" sldId="262"/>
        </pc:sldMkLst>
        <pc:spChg chg="add mod">
          <ac:chgData name="Mäkinen Alisa" userId="ff94d537-2d8f-4c75-aced-7aecb2743312" providerId="ADAL" clId="{EFA925C2-DD79-4860-B71D-D76F1D2D6170}" dt="2022-08-15T07:55:36.312" v="26"/>
          <ac:spMkLst>
            <pc:docMk/>
            <pc:sldMk cId="0" sldId="262"/>
            <ac:spMk id="6" creationId="{37461298-A3FA-427D-BB32-EE16DF94F07A}"/>
          </ac:spMkLst>
        </pc:spChg>
        <pc:spChg chg="del">
          <ac:chgData name="Mäkinen Alisa" userId="ff94d537-2d8f-4c75-aced-7aecb2743312" providerId="ADAL" clId="{EFA925C2-DD79-4860-B71D-D76F1D2D6170}" dt="2022-08-15T07:55:35.713" v="25" actId="478"/>
          <ac:spMkLst>
            <pc:docMk/>
            <pc:sldMk cId="0" sldId="262"/>
            <ac:spMk id="136" creationId="{00000000-0000-0000-0000-000000000000}"/>
          </ac:spMkLst>
        </pc:spChg>
        <pc:spChg chg="mod">
          <ac:chgData name="Mäkinen Alisa" userId="ff94d537-2d8f-4c75-aced-7aecb2743312" providerId="ADAL" clId="{EFA925C2-DD79-4860-B71D-D76F1D2D6170}" dt="2022-08-15T07:56:25.609" v="44" actId="207"/>
          <ac:spMkLst>
            <pc:docMk/>
            <pc:sldMk cId="0" sldId="262"/>
            <ac:spMk id="137" creationId="{00000000-0000-0000-0000-000000000000}"/>
          </ac:spMkLst>
        </pc:spChg>
      </pc:sldChg>
      <pc:sldChg chg="addSp delSp modSp mod modTransition modAnim">
        <pc:chgData name="Mäkinen Alisa" userId="ff94d537-2d8f-4c75-aced-7aecb2743312" providerId="ADAL" clId="{EFA925C2-DD79-4860-B71D-D76F1D2D6170}" dt="2022-08-15T08:03:04.067" v="156" actId="20577"/>
        <pc:sldMkLst>
          <pc:docMk/>
          <pc:sldMk cId="0" sldId="263"/>
        </pc:sldMkLst>
        <pc:spChg chg="add mod">
          <ac:chgData name="Mäkinen Alisa" userId="ff94d537-2d8f-4c75-aced-7aecb2743312" providerId="ADAL" clId="{EFA925C2-DD79-4860-B71D-D76F1D2D6170}" dt="2022-08-15T07:55:44.704" v="31"/>
          <ac:spMkLst>
            <pc:docMk/>
            <pc:sldMk cId="0" sldId="263"/>
            <ac:spMk id="6" creationId="{45F2E421-C67B-4E23-BA63-CE8ECF38870F}"/>
          </ac:spMkLst>
        </pc:spChg>
        <pc:spChg chg="del">
          <ac:chgData name="Mäkinen Alisa" userId="ff94d537-2d8f-4c75-aced-7aecb2743312" providerId="ADAL" clId="{EFA925C2-DD79-4860-B71D-D76F1D2D6170}" dt="2022-08-15T07:55:44.411" v="30" actId="478"/>
          <ac:spMkLst>
            <pc:docMk/>
            <pc:sldMk cId="0" sldId="263"/>
            <ac:spMk id="144" creationId="{00000000-0000-0000-0000-000000000000}"/>
          </ac:spMkLst>
        </pc:spChg>
        <pc:spChg chg="mod">
          <ac:chgData name="Mäkinen Alisa" userId="ff94d537-2d8f-4c75-aced-7aecb2743312" providerId="ADAL" clId="{EFA925C2-DD79-4860-B71D-D76F1D2D6170}" dt="2022-08-15T08:03:04.067" v="156" actId="20577"/>
          <ac:spMkLst>
            <pc:docMk/>
            <pc:sldMk cId="0" sldId="263"/>
            <ac:spMk id="145" creationId="{00000000-0000-0000-0000-000000000000}"/>
          </ac:spMkLst>
        </pc:spChg>
      </pc:sldChg>
      <pc:sldChg chg="addSp delSp modSp mod modTransition modAnim">
        <pc:chgData name="Mäkinen Alisa" userId="ff94d537-2d8f-4c75-aced-7aecb2743312" providerId="ADAL" clId="{EFA925C2-DD79-4860-B71D-D76F1D2D6170}" dt="2022-08-15T08:01:55.751" v="154"/>
        <pc:sldMkLst>
          <pc:docMk/>
          <pc:sldMk cId="0" sldId="264"/>
        </pc:sldMkLst>
        <pc:spChg chg="add mod">
          <ac:chgData name="Mäkinen Alisa" userId="ff94d537-2d8f-4c75-aced-7aecb2743312" providerId="ADAL" clId="{EFA925C2-DD79-4860-B71D-D76F1D2D6170}" dt="2022-08-15T07:55:48.651" v="33"/>
          <ac:spMkLst>
            <pc:docMk/>
            <pc:sldMk cId="0" sldId="264"/>
            <ac:spMk id="6" creationId="{E7E9344F-D6DE-45EF-B66E-20D7622D0303}"/>
          </ac:spMkLst>
        </pc:spChg>
        <pc:spChg chg="del">
          <ac:chgData name="Mäkinen Alisa" userId="ff94d537-2d8f-4c75-aced-7aecb2743312" providerId="ADAL" clId="{EFA925C2-DD79-4860-B71D-D76F1D2D6170}" dt="2022-08-15T07:55:48.306" v="32" actId="478"/>
          <ac:spMkLst>
            <pc:docMk/>
            <pc:sldMk cId="0" sldId="264"/>
            <ac:spMk id="152" creationId="{00000000-0000-0000-0000-000000000000}"/>
          </ac:spMkLst>
        </pc:spChg>
        <pc:spChg chg="mod">
          <ac:chgData name="Mäkinen Alisa" userId="ff94d537-2d8f-4c75-aced-7aecb2743312" providerId="ADAL" clId="{EFA925C2-DD79-4860-B71D-D76F1D2D6170}" dt="2022-08-15T07:57:24.016" v="81" actId="20577"/>
          <ac:spMkLst>
            <pc:docMk/>
            <pc:sldMk cId="0" sldId="264"/>
            <ac:spMk id="1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2a0ff99a7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b2a0ff99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48a9d6347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gc48a9d634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dc3130302_0_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fdc313030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dc3130302_0_2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7" name="Google Shape;107;gfdc313030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dc3130302_0_1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gfdc313030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dc3130302_0_7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fdc3130302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dc3130302_0_49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gfdc313030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fdc3130302_0_6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gfdc313030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dc3130302_0_8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8" name="Google Shape;148;gfdc313030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" name="Google Shape;31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7"/>
          <p:cNvSpPr txBox="1">
            <a:spLocks noGrp="1"/>
          </p:cNvSpPr>
          <p:nvPr>
            <p:ph type="body" idx="5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6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0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endParaRPr sz="30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2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2a0ff99a7_0_0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/>
              <a:t>Epäsuora kerronta </a:t>
            </a:r>
            <a:r>
              <a:rPr lang="fi-FI">
                <a:highlight>
                  <a:schemeClr val="accent6"/>
                </a:highlight>
              </a:rPr>
              <a:t>–</a:t>
            </a:r>
            <a:r>
              <a:rPr lang="fi-FI"/>
              <a:t> Kysymykset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endParaRPr/>
          </a:p>
        </p:txBody>
      </p:sp>
      <p:sp>
        <p:nvSpPr>
          <p:cNvPr id="86" name="Google Shape;86;gb2a0ff99a7_0_0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Module 6 Grammar</a:t>
            </a:r>
            <a:endParaRPr/>
          </a:p>
        </p:txBody>
      </p:sp>
      <p:sp>
        <p:nvSpPr>
          <p:cNvPr id="87" name="Google Shape;87;gb2a0ff99a7_0_0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New Insights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48a9d6347_0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Aikamuodot, pronominit, ajan ja paikan ilmaukset</a:t>
            </a:r>
            <a:endParaRPr/>
          </a:p>
        </p:txBody>
      </p:sp>
      <p:sp>
        <p:nvSpPr>
          <p:cNvPr id="93" name="Google Shape;93;gc48a9d6347_0_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  <p:sp>
        <p:nvSpPr>
          <p:cNvPr id="95" name="Google Shape;95;gc48a9d6347_0_0"/>
          <p:cNvSpPr txBox="1">
            <a:spLocks noGrp="1"/>
          </p:cNvSpPr>
          <p:nvPr>
            <p:ph type="body" idx="1"/>
          </p:nvPr>
        </p:nvSpPr>
        <p:spPr>
          <a:xfrm>
            <a:off x="1676400" y="3730512"/>
            <a:ext cx="21031200" cy="881159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Why</a:t>
            </a:r>
            <a:r>
              <a:rPr lang="fi-FI" dirty="0"/>
              <a:t> </a:t>
            </a:r>
            <a:r>
              <a:rPr lang="fi-FI" dirty="0" err="1"/>
              <a:t>did</a:t>
            </a:r>
            <a:r>
              <a:rPr lang="fi-FI" dirty="0"/>
              <a:t> he go </a:t>
            </a:r>
            <a:r>
              <a:rPr lang="fi-FI" dirty="0" err="1"/>
              <a:t>there</a:t>
            </a:r>
            <a:r>
              <a:rPr lang="fi-FI" dirty="0"/>
              <a:t>?’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 </a:t>
            </a:r>
            <a:r>
              <a:rPr lang="fi-FI" b="1" dirty="0" err="1"/>
              <a:t>don’t</a:t>
            </a:r>
            <a:r>
              <a:rPr lang="fi-FI" b="1" dirty="0"/>
              <a:t> </a:t>
            </a:r>
            <a:r>
              <a:rPr lang="fi-FI" b="1" dirty="0" err="1"/>
              <a:t>know</a:t>
            </a:r>
            <a:r>
              <a:rPr lang="fi-FI" dirty="0"/>
              <a:t> </a:t>
            </a:r>
            <a:r>
              <a:rPr lang="fi-FI" dirty="0" err="1"/>
              <a:t>why</a:t>
            </a:r>
            <a:r>
              <a:rPr lang="fi-FI" dirty="0"/>
              <a:t> he </a:t>
            </a:r>
            <a:r>
              <a:rPr lang="fi-FI" dirty="0" err="1"/>
              <a:t>went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. </a:t>
            </a: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Epäsuoran kysymyksen johtolauseessa on usein preesens. 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Silloin aikamuodot eivät muutu. 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doing</a:t>
            </a:r>
            <a:r>
              <a:rPr lang="fi-FI" dirty="0"/>
              <a:t> </a:t>
            </a:r>
            <a:r>
              <a:rPr lang="fi-FI" dirty="0" err="1"/>
              <a:t>here</a:t>
            </a:r>
            <a:r>
              <a:rPr lang="fi-FI" dirty="0"/>
              <a:t>?’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b="1" dirty="0" err="1"/>
              <a:t>asked</a:t>
            </a:r>
            <a:r>
              <a:rPr lang="fi-FI" b="1" dirty="0"/>
              <a:t> </a:t>
            </a:r>
            <a:r>
              <a:rPr lang="fi-FI" dirty="0"/>
              <a:t>me </a:t>
            </a:r>
            <a:r>
              <a:rPr lang="fi-FI" dirty="0" err="1"/>
              <a:t>what</a:t>
            </a:r>
            <a:r>
              <a:rPr lang="fi-FI" dirty="0"/>
              <a:t> I </a:t>
            </a:r>
            <a:r>
              <a:rPr lang="fi-FI" b="1" dirty="0" err="1"/>
              <a:t>was</a:t>
            </a:r>
            <a:r>
              <a:rPr lang="fi-FI" b="1" dirty="0"/>
              <a:t> </a:t>
            </a:r>
            <a:r>
              <a:rPr lang="fi-FI" dirty="0" err="1"/>
              <a:t>doing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.</a:t>
            </a: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Jos johtolauseessa on imperfekti, aikamuodot muuttuvat.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Samoin pronominit ja ajan tai paikan määreet muuttuvat. 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Näistä muutoksista puhuttiin jo väitelauseiden yhteydessä. 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6" name="Google Shape;94;gc48a9d6347_0_0">
            <a:extLst>
              <a:ext uri="{FF2B5EF4-FFF2-40B4-BE49-F238E27FC236}">
                <a16:creationId xmlns:a16="http://schemas.microsoft.com/office/drawing/2014/main" id="{B7DC4E1B-BAAB-4DBF-A762-53E6B28C932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dc3130302_0_7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Miten sanajärjestys muuttuu?</a:t>
            </a:r>
            <a:endParaRPr/>
          </a:p>
        </p:txBody>
      </p:sp>
      <p:sp>
        <p:nvSpPr>
          <p:cNvPr id="101" name="Google Shape;101;gfdc3130302_0_7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  <p:sp>
        <p:nvSpPr>
          <p:cNvPr id="103" name="Google Shape;103;gfdc3130302_0_7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b="1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you</a:t>
            </a:r>
            <a:r>
              <a:rPr lang="fi-FI" b="1" dirty="0"/>
              <a:t> </a:t>
            </a:r>
            <a:r>
              <a:rPr lang="fi-FI" b="1" dirty="0" err="1"/>
              <a:t>doing</a:t>
            </a:r>
            <a:r>
              <a:rPr lang="fi-FI" dirty="0"/>
              <a:t>?’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b="1" dirty="0" err="1"/>
              <a:t>have</a:t>
            </a:r>
            <a:r>
              <a:rPr lang="fi-FI" b="1" dirty="0"/>
              <a:t> </a:t>
            </a:r>
            <a:r>
              <a:rPr lang="fi-FI" b="1" dirty="0" err="1"/>
              <a:t>you</a:t>
            </a:r>
            <a:r>
              <a:rPr lang="fi-FI" b="1" dirty="0"/>
              <a:t> </a:t>
            </a:r>
            <a:r>
              <a:rPr lang="fi-FI" b="1" dirty="0" err="1"/>
              <a:t>been</a:t>
            </a:r>
            <a:r>
              <a:rPr lang="fi-FI" dirty="0"/>
              <a:t>?’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‘How </a:t>
            </a:r>
            <a:r>
              <a:rPr lang="fi-FI" b="1" dirty="0" err="1"/>
              <a:t>can</a:t>
            </a:r>
            <a:r>
              <a:rPr lang="fi-FI" b="1" dirty="0"/>
              <a:t> I help</a:t>
            </a:r>
            <a:r>
              <a:rPr lang="fi-FI" dirty="0"/>
              <a:t>?’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b="1" dirty="0" err="1"/>
              <a:t>do</a:t>
            </a:r>
            <a:r>
              <a:rPr lang="fi-FI" b="1" dirty="0"/>
              <a:t> </a:t>
            </a:r>
            <a:r>
              <a:rPr lang="fi-FI" b="1" dirty="0" err="1"/>
              <a:t>you</a:t>
            </a:r>
            <a:r>
              <a:rPr lang="fi-FI" b="1" dirty="0"/>
              <a:t> </a:t>
            </a:r>
            <a:r>
              <a:rPr lang="fi-FI" b="1" dirty="0" err="1"/>
              <a:t>think</a:t>
            </a:r>
            <a:r>
              <a:rPr lang="fi-FI" dirty="0"/>
              <a:t>?’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b="1" dirty="0" err="1"/>
              <a:t>does</a:t>
            </a:r>
            <a:r>
              <a:rPr lang="fi-FI" b="1" dirty="0"/>
              <a:t> he </a:t>
            </a:r>
            <a:r>
              <a:rPr lang="fi-FI" b="1" dirty="0" err="1"/>
              <a:t>know</a:t>
            </a:r>
            <a:r>
              <a:rPr lang="fi-FI" dirty="0"/>
              <a:t>?’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Why</a:t>
            </a:r>
            <a:r>
              <a:rPr lang="fi-FI" dirty="0"/>
              <a:t> </a:t>
            </a:r>
            <a:r>
              <a:rPr lang="fi-FI" b="1" dirty="0" err="1"/>
              <a:t>did</a:t>
            </a:r>
            <a:r>
              <a:rPr lang="fi-FI" b="1" dirty="0"/>
              <a:t> </a:t>
            </a:r>
            <a:r>
              <a:rPr lang="fi-FI" b="1" dirty="0" err="1"/>
              <a:t>she</a:t>
            </a:r>
            <a:r>
              <a:rPr lang="fi-FI" b="1" dirty="0"/>
              <a:t> go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?’</a:t>
            </a:r>
            <a:endParaRPr dirty="0"/>
          </a:p>
        </p:txBody>
      </p:sp>
      <p:sp>
        <p:nvSpPr>
          <p:cNvPr id="104" name="Google Shape;104;gfdc3130302_0_7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/>
              <a:t>She asked me what </a:t>
            </a:r>
            <a:r>
              <a:rPr lang="fi-FI" b="1"/>
              <a:t>I was doing</a:t>
            </a:r>
            <a:r>
              <a:rPr lang="fi-FI"/>
              <a:t>.</a:t>
            </a:r>
            <a:endParaRPr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/>
              <a:t>Tell me where </a:t>
            </a:r>
            <a:r>
              <a:rPr lang="fi-FI" b="1"/>
              <a:t>you have been</a:t>
            </a:r>
            <a:r>
              <a:rPr lang="fi-FI"/>
              <a:t>.</a:t>
            </a:r>
            <a:endParaRPr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/>
              <a:t>He asked how </a:t>
            </a:r>
            <a:r>
              <a:rPr lang="fi-FI" b="1"/>
              <a:t>he could help</a:t>
            </a:r>
            <a:r>
              <a:rPr lang="fi-FI"/>
              <a:t>.</a:t>
            </a:r>
            <a:endParaRPr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/>
              <a:t>I don’t know what </a:t>
            </a:r>
            <a:r>
              <a:rPr lang="fi-FI" b="1"/>
              <a:t>you think</a:t>
            </a:r>
            <a:r>
              <a:rPr lang="fi-FI"/>
              <a:t>.</a:t>
            </a:r>
            <a:endParaRPr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/>
              <a:t>Can you say what </a:t>
            </a:r>
            <a:r>
              <a:rPr lang="fi-FI" b="1"/>
              <a:t>he know</a:t>
            </a:r>
            <a:r>
              <a:rPr lang="fi-FI" b="1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</a:t>
            </a:r>
            <a:r>
              <a:rPr lang="fi-FI"/>
              <a:t>?</a:t>
            </a:r>
            <a:endParaRPr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/>
              <a:t>Do you know why </a:t>
            </a:r>
            <a:r>
              <a:rPr lang="fi-FI" b="1"/>
              <a:t>she went</a:t>
            </a:r>
            <a:r>
              <a:rPr lang="fi-FI"/>
              <a:t> there?</a:t>
            </a:r>
            <a:endParaRPr/>
          </a:p>
        </p:txBody>
      </p:sp>
      <p:sp>
        <p:nvSpPr>
          <p:cNvPr id="7" name="Google Shape;94;gc48a9d6347_0_0">
            <a:extLst>
              <a:ext uri="{FF2B5EF4-FFF2-40B4-BE49-F238E27FC236}">
                <a16:creationId xmlns:a16="http://schemas.microsoft.com/office/drawing/2014/main" id="{F2E62389-8849-4823-AA1B-531B1DA6394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dc3130302_0_2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Sanajärjesty</a:t>
            </a:r>
            <a:r>
              <a:rPr lang="fi-FI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s</a:t>
            </a:r>
            <a:endParaRPr/>
          </a:p>
        </p:txBody>
      </p:sp>
      <p:sp>
        <p:nvSpPr>
          <p:cNvPr id="110" name="Google Shape;110;gfdc3130302_0_21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112" name="Google Shape;112;gfdc3130302_0_21"/>
          <p:cNvSpPr txBox="1">
            <a:spLocks noGrp="1"/>
          </p:cNvSpPr>
          <p:nvPr>
            <p:ph type="body" idx="1"/>
          </p:nvPr>
        </p:nvSpPr>
        <p:spPr>
          <a:xfrm>
            <a:off x="1676400" y="3882912"/>
            <a:ext cx="21031200" cy="9338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u="sng" dirty="0"/>
              <a:t>Tavallinen kysymys </a:t>
            </a:r>
            <a:r>
              <a:rPr lang="fi-FI" u="sng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(suora kerronta)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Why</a:t>
            </a:r>
            <a:r>
              <a:rPr lang="fi-FI" dirty="0"/>
              <a:t> </a:t>
            </a:r>
            <a:r>
              <a:rPr lang="fi-FI" dirty="0" err="1"/>
              <a:t>did</a:t>
            </a:r>
            <a:r>
              <a:rPr lang="fi-FI" dirty="0"/>
              <a:t> </a:t>
            </a:r>
            <a:r>
              <a:rPr lang="fi-FI" dirty="0" err="1"/>
              <a:t>she</a:t>
            </a:r>
            <a:r>
              <a:rPr lang="fi-FI" dirty="0"/>
              <a:t> go </a:t>
            </a:r>
            <a:r>
              <a:rPr lang="fi-FI" dirty="0" err="1"/>
              <a:t>there</a:t>
            </a:r>
            <a:r>
              <a:rPr lang="fi-FI" dirty="0"/>
              <a:t>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Why</a:t>
            </a:r>
            <a:r>
              <a:rPr lang="fi-FI" dirty="0"/>
              <a:t> </a:t>
            </a:r>
            <a:r>
              <a:rPr lang="fi-FI" dirty="0" err="1"/>
              <a:t>didn’t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say</a:t>
            </a:r>
            <a:r>
              <a:rPr lang="fi-FI" dirty="0"/>
              <a:t> </a:t>
            </a:r>
            <a:r>
              <a:rPr lang="fi-FI" dirty="0" err="1"/>
              <a:t>anything</a:t>
            </a:r>
            <a:r>
              <a:rPr lang="fi-FI" dirty="0"/>
              <a:t>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?-sana + apuverbi + subjekti + pääverbi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Jos apuverbiä ei muuten ole, lisätään </a:t>
            </a:r>
            <a:r>
              <a:rPr lang="fi-FI" b="1" dirty="0" err="1">
                <a:solidFill>
                  <a:schemeClr val="bg2"/>
                </a:solidFill>
              </a:rPr>
              <a:t>do</a:t>
            </a:r>
            <a:r>
              <a:rPr lang="fi-FI" dirty="0">
                <a:solidFill>
                  <a:schemeClr val="bg2"/>
                </a:solidFill>
              </a:rPr>
              <a:t>/</a:t>
            </a:r>
            <a:r>
              <a:rPr lang="fi-FI" b="1" dirty="0" err="1">
                <a:solidFill>
                  <a:schemeClr val="bg2"/>
                </a:solidFill>
              </a:rPr>
              <a:t>does</a:t>
            </a:r>
            <a:r>
              <a:rPr lang="fi-FI" dirty="0">
                <a:solidFill>
                  <a:schemeClr val="bg2"/>
                </a:solidFill>
              </a:rPr>
              <a:t>/</a:t>
            </a:r>
            <a:r>
              <a:rPr lang="fi-FI" b="1" dirty="0" err="1">
                <a:solidFill>
                  <a:schemeClr val="bg2"/>
                </a:solidFill>
              </a:rPr>
              <a:t>did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7" name="Google Shape;94;gc48a9d6347_0_0">
            <a:extLst>
              <a:ext uri="{FF2B5EF4-FFF2-40B4-BE49-F238E27FC236}">
                <a16:creationId xmlns:a16="http://schemas.microsoft.com/office/drawing/2014/main" id="{AE5B3E13-1B35-4F9C-BBA2-1002077CF99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fdc3130302_0_1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Sanajärjestys</a:t>
            </a:r>
            <a:endParaRPr/>
          </a:p>
        </p:txBody>
      </p:sp>
      <p:sp>
        <p:nvSpPr>
          <p:cNvPr id="118" name="Google Shape;118;gfdc3130302_0_14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sp>
        <p:nvSpPr>
          <p:cNvPr id="120" name="Google Shape;120;gfdc3130302_0_14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u="sng" dirty="0"/>
              <a:t>Epäsuora kysymys</a:t>
            </a:r>
            <a:endParaRPr u="sng"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Tell me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 </a:t>
            </a:r>
            <a:r>
              <a:rPr lang="fi-FI" dirty="0" err="1"/>
              <a:t>don’t</a:t>
            </a:r>
            <a:r>
              <a:rPr lang="fi-FI" dirty="0"/>
              <a:t> </a:t>
            </a:r>
            <a:r>
              <a:rPr lang="fi-FI" dirty="0" err="1"/>
              <a:t>know</a:t>
            </a:r>
            <a:r>
              <a:rPr lang="fi-FI" dirty="0"/>
              <a:t> </a:t>
            </a:r>
            <a:r>
              <a:rPr lang="fi-FI" dirty="0" err="1"/>
              <a:t>why</a:t>
            </a:r>
            <a:r>
              <a:rPr lang="fi-FI" dirty="0"/>
              <a:t> </a:t>
            </a: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went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 </a:t>
            </a:r>
            <a:r>
              <a:rPr lang="fi-FI" dirty="0" err="1"/>
              <a:t>wonder</a:t>
            </a:r>
            <a:r>
              <a:rPr lang="fi-FI" dirty="0"/>
              <a:t> </a:t>
            </a:r>
            <a:r>
              <a:rPr lang="fi-FI" dirty="0" err="1"/>
              <a:t>why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didn’t</a:t>
            </a:r>
            <a:r>
              <a:rPr lang="fi-FI" dirty="0"/>
              <a:t> </a:t>
            </a:r>
            <a:r>
              <a:rPr lang="fi-FI" dirty="0" err="1"/>
              <a:t>say</a:t>
            </a:r>
            <a:r>
              <a:rPr lang="fi-FI" dirty="0"/>
              <a:t> </a:t>
            </a:r>
            <a:r>
              <a:rPr lang="fi-FI" dirty="0" err="1"/>
              <a:t>anything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?-sana + subjekti + predikaattiverbi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Apuverbille ei tarvita erillistä paikkaa, joten </a:t>
            </a:r>
            <a:r>
              <a:rPr lang="fi-FI" b="1" dirty="0" err="1">
                <a:solidFill>
                  <a:schemeClr val="bg2"/>
                </a:solidFill>
              </a:rPr>
              <a:t>do</a:t>
            </a:r>
            <a:r>
              <a:rPr lang="fi-FI" dirty="0">
                <a:solidFill>
                  <a:schemeClr val="bg2"/>
                </a:solidFill>
              </a:rPr>
              <a:t>/</a:t>
            </a:r>
            <a:r>
              <a:rPr lang="fi-FI" b="1" dirty="0" err="1">
                <a:solidFill>
                  <a:schemeClr val="bg2"/>
                </a:solidFill>
              </a:rPr>
              <a:t>does</a:t>
            </a:r>
            <a:r>
              <a:rPr lang="fi-FI" dirty="0">
                <a:solidFill>
                  <a:schemeClr val="bg2"/>
                </a:solidFill>
              </a:rPr>
              <a:t>/</a:t>
            </a:r>
            <a:r>
              <a:rPr lang="fi-FI" b="1" dirty="0" err="1">
                <a:solidFill>
                  <a:schemeClr val="bg2"/>
                </a:solidFill>
              </a:rPr>
              <a:t>did</a:t>
            </a:r>
            <a:r>
              <a:rPr lang="fi-FI" dirty="0">
                <a:solidFill>
                  <a:schemeClr val="bg2"/>
                </a:solidFill>
              </a:rPr>
              <a:t> jää pois. 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Kieltomuodot (</a:t>
            </a:r>
            <a:r>
              <a:rPr lang="fi-FI" b="1" dirty="0" err="1">
                <a:solidFill>
                  <a:schemeClr val="bg2"/>
                </a:solidFill>
              </a:rPr>
              <a:t>don’t</a:t>
            </a:r>
            <a:r>
              <a:rPr lang="fi-FI" dirty="0">
                <a:solidFill>
                  <a:schemeClr val="bg2"/>
                </a:solidFill>
              </a:rPr>
              <a:t>/</a:t>
            </a:r>
            <a:r>
              <a:rPr lang="fi-FI" b="1" dirty="0" err="1">
                <a:solidFill>
                  <a:schemeClr val="bg2"/>
                </a:solidFill>
              </a:rPr>
              <a:t>doesn’t</a:t>
            </a:r>
            <a:r>
              <a:rPr lang="fi-FI" dirty="0">
                <a:solidFill>
                  <a:schemeClr val="bg2"/>
                </a:solidFill>
              </a:rPr>
              <a:t>/</a:t>
            </a:r>
            <a:r>
              <a:rPr lang="fi-FI" b="1" dirty="0" err="1">
                <a:solidFill>
                  <a:schemeClr val="bg2"/>
                </a:solidFill>
              </a:rPr>
              <a:t>didn’t</a:t>
            </a:r>
            <a:r>
              <a:rPr lang="fi-FI" dirty="0">
                <a:solidFill>
                  <a:schemeClr val="bg2"/>
                </a:solidFill>
              </a:rPr>
              <a:t>) säilyvät.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94;gc48a9d6347_0_0">
            <a:extLst>
              <a:ext uri="{FF2B5EF4-FFF2-40B4-BE49-F238E27FC236}">
                <a16:creationId xmlns:a16="http://schemas.microsoft.com/office/drawing/2014/main" id="{67685D96-C9F3-4BC5-9380-7C8AE62CBC3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dc3130302_0_73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Ei kysymyssanaa</a:t>
            </a:r>
            <a:endParaRPr/>
          </a:p>
        </p:txBody>
      </p:sp>
      <p:sp>
        <p:nvSpPr>
          <p:cNvPr id="126" name="Google Shape;126;gfdc3130302_0_73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sp>
        <p:nvSpPr>
          <p:cNvPr id="128" name="Google Shape;128;gfdc3130302_0_73"/>
          <p:cNvSpPr txBox="1">
            <a:spLocks noGrp="1"/>
          </p:cNvSpPr>
          <p:nvPr>
            <p:ph type="body" idx="1"/>
          </p:nvPr>
        </p:nvSpPr>
        <p:spPr>
          <a:xfrm>
            <a:off x="1676400" y="3061051"/>
            <a:ext cx="10069500" cy="85542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sure?’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 </a:t>
            </a:r>
            <a:r>
              <a:rPr lang="fi-FI" dirty="0" err="1"/>
              <a:t>asked</a:t>
            </a:r>
            <a:r>
              <a:rPr lang="fi-FI" dirty="0"/>
              <a:t> </a:t>
            </a:r>
            <a:r>
              <a:rPr lang="fi-FI" b="1" dirty="0" err="1"/>
              <a:t>if</a:t>
            </a:r>
            <a:r>
              <a:rPr lang="fi-FI" b="1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sure.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Does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mother</a:t>
            </a:r>
            <a:r>
              <a:rPr lang="fi-FI" dirty="0"/>
              <a:t> </a:t>
            </a:r>
            <a:r>
              <a:rPr lang="fi-FI" dirty="0" err="1"/>
              <a:t>know</a:t>
            </a:r>
            <a:r>
              <a:rPr lang="fi-FI" dirty="0"/>
              <a:t>?’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 </a:t>
            </a:r>
            <a:r>
              <a:rPr lang="fi-FI" dirty="0" err="1"/>
              <a:t>wonder</a:t>
            </a:r>
            <a:r>
              <a:rPr lang="fi-FI" dirty="0"/>
              <a:t> </a:t>
            </a:r>
            <a:r>
              <a:rPr lang="fi-FI" b="1" dirty="0" err="1"/>
              <a:t>if</a:t>
            </a:r>
            <a:r>
              <a:rPr lang="fi-FI" b="1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mother</a:t>
            </a:r>
            <a:r>
              <a:rPr lang="fi-FI" dirty="0"/>
              <a:t> </a:t>
            </a:r>
            <a:r>
              <a:rPr lang="fi-FI" dirty="0" err="1"/>
              <a:t>knows</a:t>
            </a:r>
            <a:r>
              <a:rPr lang="fi-FI" dirty="0"/>
              <a:t>. 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Jos kysymyssanaa ei ole, sen paikalle laitetaan </a:t>
            </a:r>
            <a:r>
              <a:rPr lang="fi-FI" b="1" dirty="0" err="1">
                <a:solidFill>
                  <a:schemeClr val="bg2"/>
                </a:solidFill>
              </a:rPr>
              <a:t>if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tai </a:t>
            </a:r>
            <a:r>
              <a:rPr lang="fi-FI" b="1" dirty="0" err="1">
                <a:solidFill>
                  <a:schemeClr val="bg2"/>
                </a:solidFill>
              </a:rPr>
              <a:t>whether</a:t>
            </a:r>
            <a:r>
              <a:rPr lang="fi-FI" dirty="0">
                <a:solidFill>
                  <a:schemeClr val="bg2"/>
                </a:solidFill>
              </a:rPr>
              <a:t>. 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Tämä vastaa suomen kielen verbin </a:t>
            </a:r>
            <a:r>
              <a:rPr lang="fi-FI" i="1" dirty="0" err="1">
                <a:solidFill>
                  <a:schemeClr val="bg2"/>
                </a:solidFill>
              </a:rPr>
              <a:t>ko</a:t>
            </a:r>
            <a:r>
              <a:rPr lang="fi-FI" i="1" dirty="0">
                <a:solidFill>
                  <a:schemeClr val="bg2"/>
                </a:solidFill>
              </a:rPr>
              <a:t>/</a:t>
            </a:r>
            <a:r>
              <a:rPr lang="fi-FI" i="1" dirty="0" err="1">
                <a:solidFill>
                  <a:schemeClr val="bg2"/>
                </a:solidFill>
              </a:rPr>
              <a:t>kö</a:t>
            </a:r>
            <a:r>
              <a:rPr lang="fi-FI" dirty="0">
                <a:solidFill>
                  <a:schemeClr val="bg2"/>
                </a:solidFill>
              </a:rPr>
              <a:t>-päätettä. 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7" name="Google Shape;94;gc48a9d6347_0_0">
            <a:extLst>
              <a:ext uri="{FF2B5EF4-FFF2-40B4-BE49-F238E27FC236}">
                <a16:creationId xmlns:a16="http://schemas.microsoft.com/office/drawing/2014/main" id="{E7A15322-21EB-407D-8F51-69445D894D6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152DB84-DC92-44A0-B020-5AE30C981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1915" y="3752480"/>
            <a:ext cx="9043086" cy="6028724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A8B25ACC-83C2-4678-8D61-2148EF969DC5}"/>
              </a:ext>
            </a:extLst>
          </p:cNvPr>
          <p:cNvSpPr txBox="1"/>
          <p:nvPr/>
        </p:nvSpPr>
        <p:spPr>
          <a:xfrm>
            <a:off x="14045932" y="9847625"/>
            <a:ext cx="290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Getty </a:t>
            </a:r>
            <a:r>
              <a:rPr lang="fi-FI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i-FI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RichVintage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dc3130302_0_4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Välimerkit</a:t>
            </a:r>
            <a:endParaRPr/>
          </a:p>
        </p:txBody>
      </p:sp>
      <p:sp>
        <p:nvSpPr>
          <p:cNvPr id="135" name="Google Shape;135;gfdc3130302_0_49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137" name="Google Shape;137;gfdc3130302_0_49"/>
          <p:cNvSpPr txBox="1">
            <a:spLocks noGrp="1"/>
          </p:cNvSpPr>
          <p:nvPr>
            <p:ph type="body" idx="1"/>
          </p:nvPr>
        </p:nvSpPr>
        <p:spPr>
          <a:xfrm>
            <a:off x="1676400" y="3730512"/>
            <a:ext cx="21031200" cy="91328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think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?’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 </a:t>
            </a:r>
            <a:r>
              <a:rPr lang="fi-FI" dirty="0" err="1"/>
              <a:t>asked</a:t>
            </a:r>
            <a:r>
              <a:rPr lang="fi-FI" dirty="0"/>
              <a:t> </a:t>
            </a:r>
            <a:r>
              <a:rPr lang="fi-FI" dirty="0" err="1"/>
              <a:t>her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thought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it.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‘How </a:t>
            </a:r>
            <a:r>
              <a:rPr lang="fi-FI" dirty="0" err="1"/>
              <a:t>will</a:t>
            </a:r>
            <a:r>
              <a:rPr lang="fi-FI" dirty="0"/>
              <a:t> I </a:t>
            </a:r>
            <a:r>
              <a:rPr lang="fi-FI" dirty="0" err="1"/>
              <a:t>know</a:t>
            </a:r>
            <a:r>
              <a:rPr lang="fi-FI" dirty="0"/>
              <a:t>?’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Can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tell</a:t>
            </a:r>
            <a:r>
              <a:rPr lang="fi-FI" dirty="0"/>
              <a:t> me </a:t>
            </a:r>
            <a:r>
              <a:rPr lang="fi-FI" dirty="0" err="1"/>
              <a:t>how</a:t>
            </a:r>
            <a:r>
              <a:rPr lang="fi-FI" dirty="0"/>
              <a:t> I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know</a:t>
            </a:r>
            <a:r>
              <a:rPr lang="fi-FI" dirty="0"/>
              <a:t>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Lainausmerkit jäävät pois epäsuorasta kysymyksestä.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Kysymysmerkin tilalle piste, paitsi jos johtolause on kysymys.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Epäsuoran kysymyksen eteen ei tule pilkkua. 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Huomaa myös, että </a:t>
            </a:r>
            <a:r>
              <a:rPr lang="fi-FI" b="1" dirty="0" err="1">
                <a:solidFill>
                  <a:schemeClr val="bg2"/>
                </a:solidFill>
              </a:rPr>
              <a:t>that</a:t>
            </a:r>
            <a:r>
              <a:rPr lang="fi-FI" dirty="0">
                <a:solidFill>
                  <a:schemeClr val="bg2"/>
                </a:solidFill>
              </a:rPr>
              <a:t>-sanaa ei saa laittaa epäsuoran kysymyksen eteen. 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6" name="Google Shape;94;gc48a9d6347_0_0">
            <a:extLst>
              <a:ext uri="{FF2B5EF4-FFF2-40B4-BE49-F238E27FC236}">
                <a16:creationId xmlns:a16="http://schemas.microsoft.com/office/drawing/2014/main" id="{37461298-A3FA-427D-BB32-EE16DF94F07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dc3130302_0_6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Practise. You don’t have to change the tenses.</a:t>
            </a:r>
            <a:endParaRPr/>
          </a:p>
        </p:txBody>
      </p:sp>
      <p:sp>
        <p:nvSpPr>
          <p:cNvPr id="143" name="Google Shape;143;gfdc3130302_0_66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sp>
        <p:nvSpPr>
          <p:cNvPr id="145" name="Google Shape;145;gfdc3130302_0_66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AutoNum type="arabicPeriod"/>
            </a:pPr>
            <a:r>
              <a:rPr lang="fi-FI" dirty="0"/>
              <a:t>‘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I </a:t>
            </a:r>
            <a:r>
              <a:rPr lang="fi-FI" dirty="0" err="1"/>
              <a:t>do</a:t>
            </a:r>
            <a:r>
              <a:rPr lang="fi-FI" dirty="0"/>
              <a:t>?’ </a:t>
            </a:r>
            <a:r>
              <a:rPr lang="fi-FI" dirty="0" err="1"/>
              <a:t>She</a:t>
            </a:r>
            <a:r>
              <a:rPr lang="fi-FI" dirty="0"/>
              <a:t> is </a:t>
            </a:r>
            <a:r>
              <a:rPr lang="fi-FI" dirty="0" err="1"/>
              <a:t>wondering</a:t>
            </a:r>
            <a:r>
              <a:rPr lang="fi-FI" dirty="0"/>
              <a:t>…</a:t>
            </a:r>
            <a:endParaRPr dirty="0"/>
          </a:p>
          <a:p>
            <a:pPr marL="45720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dirty="0" err="1">
                <a:solidFill>
                  <a:schemeClr val="bg2"/>
                </a:solidFill>
              </a:rPr>
              <a:t>She</a:t>
            </a:r>
            <a:r>
              <a:rPr lang="fi-FI" dirty="0">
                <a:solidFill>
                  <a:schemeClr val="bg2"/>
                </a:solidFill>
              </a:rPr>
              <a:t> is </a:t>
            </a:r>
            <a:r>
              <a:rPr lang="fi-FI" dirty="0" err="1">
                <a:solidFill>
                  <a:schemeClr val="bg2"/>
                </a:solidFill>
              </a:rPr>
              <a:t>wondering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what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can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do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SzPts val="6000"/>
            </a:pPr>
            <a:r>
              <a:rPr lang="fi-FI" dirty="0"/>
              <a:t>2. ‘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did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go?’ I just </a:t>
            </a:r>
            <a:r>
              <a:rPr lang="fi-FI" dirty="0" err="1"/>
              <a:t>want</a:t>
            </a:r>
            <a:r>
              <a:rPr lang="fi-FI" dirty="0"/>
              <a:t> to </a:t>
            </a:r>
            <a:r>
              <a:rPr lang="fi-FI" dirty="0" err="1"/>
              <a:t>know</a:t>
            </a:r>
            <a:r>
              <a:rPr lang="fi-FI" dirty="0"/>
              <a:t>…</a:t>
            </a:r>
            <a:endParaRPr dirty="0"/>
          </a:p>
          <a:p>
            <a:pPr marL="45720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I just </a:t>
            </a:r>
            <a:r>
              <a:rPr lang="fi-FI" dirty="0" err="1">
                <a:solidFill>
                  <a:schemeClr val="bg2"/>
                </a:solidFill>
              </a:rPr>
              <a:t>want</a:t>
            </a:r>
            <a:r>
              <a:rPr lang="fi-FI" dirty="0">
                <a:solidFill>
                  <a:schemeClr val="bg2"/>
                </a:solidFill>
              </a:rPr>
              <a:t> to </a:t>
            </a:r>
            <a:r>
              <a:rPr lang="fi-FI" dirty="0" err="1">
                <a:solidFill>
                  <a:schemeClr val="bg2"/>
                </a:solidFill>
              </a:rPr>
              <a:t>know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where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went</a:t>
            </a:r>
            <a:r>
              <a:rPr lang="fi-FI" dirty="0">
                <a:solidFill>
                  <a:schemeClr val="bg2"/>
                </a:solidFill>
              </a:rPr>
              <a:t>. 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SzPts val="6000"/>
            </a:pPr>
            <a:r>
              <a:rPr lang="fi-FI" dirty="0"/>
              <a:t>3. ‘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know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answer</a:t>
            </a:r>
            <a:r>
              <a:rPr lang="fi-FI" dirty="0"/>
              <a:t>?’ Tell me…</a:t>
            </a:r>
            <a:endParaRPr dirty="0"/>
          </a:p>
          <a:p>
            <a:pPr marL="45720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Tell me </a:t>
            </a:r>
            <a:r>
              <a:rPr lang="fi-FI" dirty="0" err="1">
                <a:solidFill>
                  <a:schemeClr val="bg2"/>
                </a:solidFill>
              </a:rPr>
              <a:t>if</a:t>
            </a:r>
            <a:r>
              <a:rPr lang="fi-FI" dirty="0">
                <a:solidFill>
                  <a:schemeClr val="bg2"/>
                </a:solidFill>
              </a:rPr>
              <a:t>/</a:t>
            </a:r>
            <a:r>
              <a:rPr lang="fi-FI" dirty="0" err="1">
                <a:solidFill>
                  <a:schemeClr val="bg2"/>
                </a:solidFill>
              </a:rPr>
              <a:t>whether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know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answer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indent="0"/>
            <a:r>
              <a:rPr lang="fi-FI" dirty="0"/>
              <a:t>4. ‘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seen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film</a:t>
            </a:r>
            <a:r>
              <a:rPr lang="fi-FI" dirty="0"/>
              <a:t>? </a:t>
            </a:r>
            <a:r>
              <a:rPr lang="fi-FI" dirty="0" err="1"/>
              <a:t>Why</a:t>
            </a:r>
            <a:r>
              <a:rPr lang="fi-FI" dirty="0"/>
              <a:t>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want</a:t>
            </a:r>
            <a:r>
              <a:rPr lang="fi-FI" dirty="0"/>
              <a:t> to </a:t>
            </a:r>
            <a:r>
              <a:rPr lang="fi-FI" dirty="0" err="1"/>
              <a:t>know</a:t>
            </a:r>
            <a:r>
              <a:rPr lang="fi-FI" dirty="0"/>
              <a:t>...</a:t>
            </a:r>
            <a:endParaRPr dirty="0"/>
          </a:p>
          <a:p>
            <a:pPr marL="45720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dirty="0" err="1">
                <a:solidFill>
                  <a:schemeClr val="bg2"/>
                </a:solidFill>
              </a:rPr>
              <a:t>Why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do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want</a:t>
            </a:r>
            <a:r>
              <a:rPr lang="fi-FI" dirty="0">
                <a:solidFill>
                  <a:schemeClr val="bg2"/>
                </a:solidFill>
              </a:rPr>
              <a:t> to </a:t>
            </a:r>
            <a:r>
              <a:rPr lang="fi-FI" dirty="0" err="1">
                <a:solidFill>
                  <a:schemeClr val="bg2"/>
                </a:solidFill>
              </a:rPr>
              <a:t>know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if</a:t>
            </a:r>
            <a:r>
              <a:rPr lang="fi-FI" dirty="0">
                <a:solidFill>
                  <a:schemeClr val="bg2"/>
                </a:solidFill>
              </a:rPr>
              <a:t>/</a:t>
            </a:r>
            <a:r>
              <a:rPr lang="fi-FI" dirty="0" err="1">
                <a:solidFill>
                  <a:schemeClr val="bg2"/>
                </a:solidFill>
              </a:rPr>
              <a:t>whether</a:t>
            </a:r>
            <a:r>
              <a:rPr lang="fi-FI" dirty="0">
                <a:solidFill>
                  <a:schemeClr val="bg2"/>
                </a:solidFill>
              </a:rPr>
              <a:t> I/</a:t>
            </a:r>
            <a:r>
              <a:rPr lang="fi-FI" dirty="0" err="1">
                <a:solidFill>
                  <a:schemeClr val="bg2"/>
                </a:solidFill>
              </a:rPr>
              <a:t>we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have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seen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film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94;gc48a9d6347_0_0">
            <a:extLst>
              <a:ext uri="{FF2B5EF4-FFF2-40B4-BE49-F238E27FC236}">
                <a16:creationId xmlns:a16="http://schemas.microsoft.com/office/drawing/2014/main" id="{45F2E421-C67B-4E23-BA63-CE8ECF38870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fdc3130302_0_8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Practise. Now you </a:t>
            </a:r>
            <a:r>
              <a:rPr lang="fi-FI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have to change the tenses.</a:t>
            </a:r>
            <a:endParaRPr/>
          </a:p>
        </p:txBody>
      </p:sp>
      <p:sp>
        <p:nvSpPr>
          <p:cNvPr id="151" name="Google Shape;151;gfdc3130302_0_8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  <p:sp>
        <p:nvSpPr>
          <p:cNvPr id="153" name="Google Shape;153;gfdc3130302_0_80"/>
          <p:cNvSpPr txBox="1">
            <a:spLocks noGrp="1"/>
          </p:cNvSpPr>
          <p:nvPr>
            <p:ph type="body" idx="1"/>
          </p:nvPr>
        </p:nvSpPr>
        <p:spPr>
          <a:xfrm>
            <a:off x="1676399" y="3730513"/>
            <a:ext cx="21566659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5. ‘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it </a:t>
            </a:r>
            <a:r>
              <a:rPr lang="fi-FI" dirty="0" err="1"/>
              <a:t>happen</a:t>
            </a:r>
            <a:r>
              <a:rPr lang="fi-FI" dirty="0"/>
              <a:t>?’	</a:t>
            </a:r>
            <a:r>
              <a:rPr lang="fi-FI" dirty="0" err="1"/>
              <a:t>Did</a:t>
            </a:r>
            <a:r>
              <a:rPr lang="fi-FI" dirty="0"/>
              <a:t> </a:t>
            </a: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tell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…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dirty="0" err="1">
                <a:solidFill>
                  <a:schemeClr val="bg2"/>
                </a:solidFill>
              </a:rPr>
              <a:t>Did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tell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when</a:t>
            </a:r>
            <a:r>
              <a:rPr lang="fi-FI" dirty="0">
                <a:solidFill>
                  <a:schemeClr val="bg2"/>
                </a:solidFill>
              </a:rPr>
              <a:t> it </a:t>
            </a:r>
            <a:r>
              <a:rPr lang="fi-FI" dirty="0" err="1">
                <a:solidFill>
                  <a:schemeClr val="bg2"/>
                </a:solidFill>
              </a:rPr>
              <a:t>would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happen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6. ‘</a:t>
            </a:r>
            <a:r>
              <a:rPr lang="fi-FI" dirty="0" err="1"/>
              <a:t>Why</a:t>
            </a:r>
            <a:r>
              <a:rPr lang="fi-FI" dirty="0"/>
              <a:t> </a:t>
            </a:r>
            <a:r>
              <a:rPr lang="fi-FI" dirty="0" err="1"/>
              <a:t>does</a:t>
            </a:r>
            <a:r>
              <a:rPr lang="fi-FI" dirty="0"/>
              <a:t> </a:t>
            </a: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always</a:t>
            </a:r>
            <a:r>
              <a:rPr lang="fi-FI" dirty="0"/>
              <a:t> </a:t>
            </a:r>
            <a:r>
              <a:rPr lang="fi-FI" dirty="0" err="1"/>
              <a:t>come</a:t>
            </a:r>
            <a:r>
              <a:rPr lang="fi-FI" dirty="0"/>
              <a:t> </a:t>
            </a:r>
            <a:r>
              <a:rPr lang="fi-FI" dirty="0" err="1"/>
              <a:t>here</a:t>
            </a:r>
            <a:r>
              <a:rPr lang="fi-FI" dirty="0"/>
              <a:t>?’	He </a:t>
            </a:r>
            <a:r>
              <a:rPr lang="fi-FI" dirty="0" err="1"/>
              <a:t>wanted</a:t>
            </a:r>
            <a:r>
              <a:rPr lang="fi-FI" dirty="0"/>
              <a:t> to </a:t>
            </a:r>
            <a:r>
              <a:rPr lang="fi-FI" dirty="0" err="1"/>
              <a:t>know</a:t>
            </a:r>
            <a:r>
              <a:rPr lang="fi-FI" dirty="0"/>
              <a:t>…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He </a:t>
            </a:r>
            <a:r>
              <a:rPr lang="fi-FI" dirty="0" err="1">
                <a:solidFill>
                  <a:schemeClr val="bg2"/>
                </a:solidFill>
              </a:rPr>
              <a:t>wanted</a:t>
            </a:r>
            <a:r>
              <a:rPr lang="fi-FI" dirty="0">
                <a:solidFill>
                  <a:schemeClr val="bg2"/>
                </a:solidFill>
              </a:rPr>
              <a:t> to </a:t>
            </a:r>
            <a:r>
              <a:rPr lang="fi-FI" dirty="0" err="1">
                <a:solidFill>
                  <a:schemeClr val="bg2"/>
                </a:solidFill>
              </a:rPr>
              <a:t>know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why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always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came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there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7. ‘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think</a:t>
            </a:r>
            <a:r>
              <a:rPr lang="fi-FI" dirty="0"/>
              <a:t> it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happen</a:t>
            </a:r>
            <a:r>
              <a:rPr lang="fi-FI" dirty="0"/>
              <a:t> </a:t>
            </a:r>
            <a:r>
              <a:rPr lang="fi-FI" dirty="0" err="1"/>
              <a:t>tomorrow</a:t>
            </a:r>
            <a:r>
              <a:rPr lang="fi-FI" dirty="0"/>
              <a:t>?’ I </a:t>
            </a:r>
            <a:r>
              <a:rPr lang="fi-FI" dirty="0" err="1"/>
              <a:t>wondered</a:t>
            </a:r>
            <a:r>
              <a:rPr lang="fi-FI" dirty="0"/>
              <a:t>…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I </a:t>
            </a:r>
            <a:r>
              <a:rPr lang="fi-FI" dirty="0" err="1">
                <a:solidFill>
                  <a:schemeClr val="bg2"/>
                </a:solidFill>
              </a:rPr>
              <a:t>wondered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if</a:t>
            </a:r>
            <a:r>
              <a:rPr lang="fi-FI" dirty="0">
                <a:solidFill>
                  <a:schemeClr val="bg2"/>
                </a:solidFill>
              </a:rPr>
              <a:t>/</a:t>
            </a:r>
            <a:r>
              <a:rPr lang="fi-FI" dirty="0" err="1">
                <a:solidFill>
                  <a:schemeClr val="bg2"/>
                </a:solidFill>
              </a:rPr>
              <a:t>whether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thought</a:t>
            </a:r>
            <a:r>
              <a:rPr lang="fi-FI" dirty="0">
                <a:solidFill>
                  <a:schemeClr val="bg2"/>
                </a:solidFill>
              </a:rPr>
              <a:t> it </a:t>
            </a:r>
            <a:r>
              <a:rPr lang="fi-FI" dirty="0" err="1">
                <a:solidFill>
                  <a:schemeClr val="bg2"/>
                </a:solidFill>
              </a:rPr>
              <a:t>would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happen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next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day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8. ‘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doing</a:t>
            </a:r>
            <a:r>
              <a:rPr lang="fi-FI" dirty="0"/>
              <a:t> it on </a:t>
            </a:r>
            <a:r>
              <a:rPr lang="fi-FI" dirty="0" err="1"/>
              <a:t>purpose</a:t>
            </a:r>
            <a:r>
              <a:rPr lang="fi-FI" dirty="0"/>
              <a:t> just </a:t>
            </a:r>
            <a:r>
              <a:rPr lang="fi-FI" dirty="0" err="1"/>
              <a:t>now</a:t>
            </a:r>
            <a:r>
              <a:rPr lang="fi-FI" dirty="0"/>
              <a:t>?’ I </a:t>
            </a:r>
            <a:r>
              <a:rPr lang="fi-FI" dirty="0" err="1"/>
              <a:t>asked</a:t>
            </a:r>
            <a:r>
              <a:rPr lang="fi-FI" dirty="0"/>
              <a:t>…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I </a:t>
            </a:r>
            <a:r>
              <a:rPr lang="fi-FI" dirty="0" err="1">
                <a:solidFill>
                  <a:schemeClr val="bg2"/>
                </a:solidFill>
              </a:rPr>
              <a:t>asked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if</a:t>
            </a:r>
            <a:r>
              <a:rPr lang="fi-FI" dirty="0">
                <a:solidFill>
                  <a:schemeClr val="bg2"/>
                </a:solidFill>
              </a:rPr>
              <a:t>/</a:t>
            </a:r>
            <a:r>
              <a:rPr lang="fi-FI" dirty="0" err="1">
                <a:solidFill>
                  <a:schemeClr val="bg2"/>
                </a:solidFill>
              </a:rPr>
              <a:t>whether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were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doing</a:t>
            </a:r>
            <a:r>
              <a:rPr lang="fi-FI" dirty="0">
                <a:solidFill>
                  <a:schemeClr val="bg2"/>
                </a:solidFill>
              </a:rPr>
              <a:t> it on </a:t>
            </a:r>
            <a:r>
              <a:rPr lang="fi-FI" dirty="0" err="1">
                <a:solidFill>
                  <a:schemeClr val="bg2"/>
                </a:solidFill>
              </a:rPr>
              <a:t>purpose</a:t>
            </a:r>
            <a:r>
              <a:rPr lang="fi-FI" dirty="0">
                <a:solidFill>
                  <a:schemeClr val="bg2"/>
                </a:solidFill>
              </a:rPr>
              <a:t> just </a:t>
            </a:r>
            <a:r>
              <a:rPr lang="fi-FI" dirty="0" err="1">
                <a:solidFill>
                  <a:schemeClr val="bg2"/>
                </a:solidFill>
              </a:rPr>
              <a:t>then</a:t>
            </a:r>
            <a:r>
              <a:rPr lang="fi-FI" dirty="0">
                <a:solidFill>
                  <a:schemeClr val="bg2"/>
                </a:solidFill>
              </a:rPr>
              <a:t>. 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6" name="Google Shape;94;gc48a9d6347_0_0">
            <a:extLst>
              <a:ext uri="{FF2B5EF4-FFF2-40B4-BE49-F238E27FC236}">
                <a16:creationId xmlns:a16="http://schemas.microsoft.com/office/drawing/2014/main" id="{E7E9344F-D6DE-45EF-B66E-20D7622D0303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uiExpand="1" build="p"/>
    </p:bld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2846E567175C44E9B308FF43FDA30FE" ma:contentTypeVersion="11" ma:contentTypeDescription="Luo uusi asiakirja." ma:contentTypeScope="" ma:versionID="7bbbf15b716562dc6acd3365848ff217">
  <xsd:schema xmlns:xsd="http://www.w3.org/2001/XMLSchema" xmlns:xs="http://www.w3.org/2001/XMLSchema" xmlns:p="http://schemas.microsoft.com/office/2006/metadata/properties" xmlns:ns2="8699c720-f1e3-4ea1-8df0-5d269de6d616" xmlns:ns3="3f577760-0cbf-4b0d-965b-16b5b53896a1" targetNamespace="http://schemas.microsoft.com/office/2006/metadata/properties" ma:root="true" ma:fieldsID="83bd472d8dbda01abe8220a174226cb2" ns2:_="" ns3:_="">
    <xsd:import namespace="8699c720-f1e3-4ea1-8df0-5d269de6d616"/>
    <xsd:import namespace="3f577760-0cbf-4b0d-965b-16b5b53896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9c720-f1e3-4ea1-8df0-5d269de6d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77760-0cbf-4b0d-965b-16b5b53896a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58CAAD-4934-4D9E-AA06-412AADB8AE2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90FE708-2D20-4732-A0C5-0B0EDD9F28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06D4B1-6EE7-4547-8C92-049AB8C482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99c720-f1e3-4ea1-8df0-5d269de6d616"/>
    <ds:schemaRef ds:uri="3f577760-0cbf-4b0d-965b-16b5b53896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Microsoft Office PowerPoint</Application>
  <PresentationFormat>Mukautettu</PresentationFormat>
  <Paragraphs>99</Paragraphs>
  <Slides>9</Slides>
  <Notes>9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0" baseType="lpstr">
      <vt:lpstr>Office-teema</vt:lpstr>
      <vt:lpstr>Epäsuora kerronta – Kysymykset </vt:lpstr>
      <vt:lpstr>Aikamuodot, pronominit, ajan ja paikan ilmaukset</vt:lpstr>
      <vt:lpstr>Miten sanajärjestys muuttuu?</vt:lpstr>
      <vt:lpstr>Sanajärjestys</vt:lpstr>
      <vt:lpstr>Sanajärjestys</vt:lpstr>
      <vt:lpstr>Ei kysymyssanaa</vt:lpstr>
      <vt:lpstr>Välimerkit</vt:lpstr>
      <vt:lpstr>Practise. You don’t have to change the tenses.</vt:lpstr>
      <vt:lpstr>Practise. Now you have to change the tenses.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Epäsuora kerronta – Kysymykset </dc:title>
  <dc:creator>Väänänen Anna</dc:creator>
  <cp:lastModifiedBy>Mäkinen Alisa</cp:lastModifiedBy>
  <cp:revision>3</cp:revision>
  <dcterms:created xsi:type="dcterms:W3CDTF">2020-05-05T09:10:38Z</dcterms:created>
  <dcterms:modified xsi:type="dcterms:W3CDTF">2022-09-12T12:45:33Z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0x01010072846E567175C44E9B308FF43FDA30FE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