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7" r:id="rId6"/>
    <p:sldId id="261" r:id="rId7"/>
    <p:sldId id="269" r:id="rId8"/>
    <p:sldId id="270" r:id="rId9"/>
    <p:sldId id="275" r:id="rId10"/>
    <p:sldId id="276" r:id="rId11"/>
    <p:sldId id="277" r:id="rId12"/>
    <p:sldId id="271" r:id="rId13"/>
    <p:sldId id="272" r:id="rId14"/>
    <p:sldId id="278" r:id="rId15"/>
    <p:sldId id="268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svg"/><Relationship Id="rId1" Type="http://schemas.openxmlformats.org/officeDocument/2006/relationships/image" Target="../media/image2.png"/><Relationship Id="rId6" Type="http://schemas.openxmlformats.org/officeDocument/2006/relationships/image" Target="../media/image8.svg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svg"/><Relationship Id="rId1" Type="http://schemas.openxmlformats.org/officeDocument/2006/relationships/image" Target="../media/image2.png"/><Relationship Id="rId6" Type="http://schemas.openxmlformats.org/officeDocument/2006/relationships/image" Target="../media/image8.svg"/><Relationship Id="rId5" Type="http://schemas.openxmlformats.org/officeDocument/2006/relationships/image" Target="../media/image4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23686-56D6-4482-B4E3-3F9784E8899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0_3" csCatId="mainScheme" phldr="1"/>
      <dgm:spPr/>
      <dgm:t>
        <a:bodyPr rtlCol="0"/>
        <a:lstStyle/>
        <a:p>
          <a:pPr rtl="0"/>
          <a:endParaRPr lang="en-US"/>
        </a:p>
      </dgm:t>
    </dgm:pt>
    <dgm:pt modelId="{666F1301-07F7-4F1E-88B9-30CCDFF34C22}">
      <dgm:prSet phldrT="[Text]" custT="1"/>
      <dgm:spPr/>
      <dgm:t>
        <a:bodyPr rtlCol="0"/>
        <a:lstStyle/>
        <a:p>
          <a:pPr>
            <a:lnSpc>
              <a:spcPct val="100000"/>
            </a:lnSpc>
          </a:pPr>
          <a:r>
            <a:rPr lang="fi-FI" sz="1800" kern="1200" noProof="0" dirty="0" smtClean="0">
              <a:solidFill>
                <a:prstClr val="white"/>
              </a:solidFill>
              <a:latin typeface="+mn-lt"/>
              <a:ea typeface="+mn-ea"/>
              <a:cs typeface="+mn-cs"/>
            </a:rPr>
            <a:t>Oppikirjat (ovatko hallussasi?) </a:t>
          </a:r>
          <a:endParaRPr lang="fi-FI" sz="1800" kern="1200" noProof="0" dirty="0">
            <a:solidFill>
              <a:prstClr val="white"/>
            </a:solidFill>
            <a:latin typeface="+mn-lt"/>
            <a:ea typeface="+mn-ea"/>
            <a:cs typeface="+mn-cs"/>
          </a:endParaRPr>
        </a:p>
      </dgm:t>
    </dgm:pt>
    <dgm:pt modelId="{48B1B5E3-336B-4618-B3E0-EEC37F417F42}" type="parTrans" cxnId="{70BD86B9-A297-4D90-B59D-12F1AB3DD124}">
      <dgm:prSet/>
      <dgm:spPr/>
      <dgm:t>
        <a:bodyPr rtlCol="0"/>
        <a:lstStyle/>
        <a:p>
          <a:pPr rtl="0"/>
          <a:endParaRPr lang="fi-FI" noProof="0" dirty="0"/>
        </a:p>
      </dgm:t>
    </dgm:pt>
    <dgm:pt modelId="{1CCA38C8-B866-440C-8B7A-A6514DD31A53}" type="sibTrans" cxnId="{70BD86B9-A297-4D90-B59D-12F1AB3DD124}">
      <dgm:prSet/>
      <dgm:spPr/>
      <dgm:t>
        <a:bodyPr rtlCol="0"/>
        <a:lstStyle/>
        <a:p>
          <a:pPr rtl="0"/>
          <a:endParaRPr lang="fi-FI" noProof="0" dirty="0"/>
        </a:p>
      </dgm:t>
    </dgm:pt>
    <dgm:pt modelId="{CB88D0C4-6C39-4629-9DEF-57288A3EBE4C}">
      <dgm:prSet phldrT="[Text]" custT="1"/>
      <dgm:spPr/>
      <dgm:t>
        <a:bodyPr rtlCol="0"/>
        <a:lstStyle/>
        <a:p>
          <a:pPr>
            <a:lnSpc>
              <a:spcPct val="100000"/>
            </a:lnSpc>
          </a:pPr>
          <a:r>
            <a:rPr lang="fi-FI" sz="1800" noProof="0" dirty="0" smtClean="0">
              <a:solidFill>
                <a:schemeClr val="bg1"/>
              </a:solidFill>
            </a:rPr>
            <a:t>Opiskelusuunnitelma</a:t>
          </a:r>
          <a:endParaRPr lang="fi-FI" sz="1800" noProof="0" dirty="0">
            <a:solidFill>
              <a:schemeClr val="bg1"/>
            </a:solidFill>
          </a:endParaRPr>
        </a:p>
      </dgm:t>
    </dgm:pt>
    <dgm:pt modelId="{1A5BA4AE-234F-486F-B65A-ABB37EC6EDAF}" type="parTrans" cxnId="{7B18691A-FAB3-4686-A97D-DF2644B3F9A6}">
      <dgm:prSet/>
      <dgm:spPr/>
      <dgm:t>
        <a:bodyPr rtlCol="0"/>
        <a:lstStyle/>
        <a:p>
          <a:pPr rtl="0"/>
          <a:endParaRPr lang="fi-FI" noProof="0" dirty="0"/>
        </a:p>
      </dgm:t>
    </dgm:pt>
    <dgm:pt modelId="{7ADFA01E-1246-464F-8347-8DA3C53B199C}" type="sibTrans" cxnId="{7B18691A-FAB3-4686-A97D-DF2644B3F9A6}">
      <dgm:prSet/>
      <dgm:spPr/>
      <dgm:t>
        <a:bodyPr rtlCol="0"/>
        <a:lstStyle/>
        <a:p>
          <a:pPr rtl="0"/>
          <a:endParaRPr lang="fi-FI" noProof="0" dirty="0"/>
        </a:p>
      </dgm:t>
    </dgm:pt>
    <dgm:pt modelId="{07DC5EEB-1654-4ECB-A96A-EED4BE9D4BB4}">
      <dgm:prSet phldrT="[Text]" custT="1"/>
      <dgm:spPr/>
      <dgm:t>
        <a:bodyPr rtlCol="0"/>
        <a:lstStyle/>
        <a:p>
          <a:pPr>
            <a:lnSpc>
              <a:spcPct val="100000"/>
            </a:lnSpc>
          </a:pPr>
          <a:r>
            <a:rPr lang="fi-FI" sz="1800" b="0" noProof="0" dirty="0" smtClean="0">
              <a:solidFill>
                <a:schemeClr val="bg1"/>
              </a:solidFill>
            </a:rPr>
            <a:t>Lomalla leppoisammin. (elokuvat, </a:t>
          </a:r>
          <a:r>
            <a:rPr lang="fi-FI" sz="1800" noProof="0" dirty="0" smtClean="0">
              <a:solidFill>
                <a:schemeClr val="bg1"/>
              </a:solidFill>
            </a:rPr>
            <a:t>kirjat</a:t>
          </a:r>
          <a:r>
            <a:rPr lang="fi-FI" sz="1800" b="0" noProof="0" dirty="0" smtClean="0">
              <a:solidFill>
                <a:schemeClr val="bg1"/>
              </a:solidFill>
            </a:rPr>
            <a:t>, </a:t>
          </a:r>
          <a:r>
            <a:rPr lang="fi-FI" sz="1800" b="0" noProof="0" dirty="0" err="1" smtClean="0">
              <a:solidFill>
                <a:schemeClr val="bg1"/>
              </a:solidFill>
            </a:rPr>
            <a:t>dokumenti</a:t>
          </a:r>
          <a:r>
            <a:rPr lang="fi-FI" sz="1800" b="0" noProof="0" dirty="0" smtClean="0">
              <a:solidFill>
                <a:schemeClr val="tx1"/>
              </a:solidFill>
            </a:rPr>
            <a:t>) </a:t>
          </a:r>
          <a:endParaRPr lang="fi-FI" sz="1800" b="0" noProof="0" dirty="0">
            <a:solidFill>
              <a:schemeClr val="tx1"/>
            </a:solidFill>
          </a:endParaRPr>
        </a:p>
      </dgm:t>
    </dgm:pt>
    <dgm:pt modelId="{0B98E39A-7037-46A6-8799-DDA1D4C4A2D3}" type="parTrans" cxnId="{A3496BEC-7D4E-41F2-B6B2-38A84003D33E}">
      <dgm:prSet/>
      <dgm:spPr/>
      <dgm:t>
        <a:bodyPr rtlCol="0"/>
        <a:lstStyle/>
        <a:p>
          <a:pPr rtl="0"/>
          <a:endParaRPr lang="fi-FI" noProof="0" dirty="0"/>
        </a:p>
      </dgm:t>
    </dgm:pt>
    <dgm:pt modelId="{42EB8256-925E-4B15-B238-A97EE64E9CC8}" type="sibTrans" cxnId="{A3496BEC-7D4E-41F2-B6B2-38A84003D33E}">
      <dgm:prSet/>
      <dgm:spPr/>
      <dgm:t>
        <a:bodyPr rtlCol="0"/>
        <a:lstStyle/>
        <a:p>
          <a:pPr rtl="0"/>
          <a:endParaRPr lang="fi-FI" noProof="0" dirty="0"/>
        </a:p>
      </dgm:t>
    </dgm:pt>
    <dgm:pt modelId="{D23FCED1-BFD8-4C56-922F-0F0B6F0FCA06}" type="pres">
      <dgm:prSet presAssocID="{1EC23686-56D6-4482-B4E3-3F9784E88994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FC5F855A-CDF0-4982-B8FD-243F672B4215}" type="pres">
      <dgm:prSet presAssocID="{666F1301-07F7-4F1E-88B9-30CCDFF34C22}" presName="compNode" presStyleCnt="0"/>
      <dgm:spPr/>
    </dgm:pt>
    <dgm:pt modelId="{273CFA26-5783-472C-AEA4-7474BCE7ED76}" type="pres">
      <dgm:prSet presAssocID="{666F1301-07F7-4F1E-88B9-30CCDFF34C22}" presName="bgRect" presStyleLbl="bgShp" presStyleIdx="0" presStyleCnt="3"/>
      <dgm:spPr/>
    </dgm:pt>
    <dgm:pt modelId="{C4244F91-F78D-44B7-A3EF-985F7CA01A3E}" type="pres">
      <dgm:prSet presAssocID="{666F1301-07F7-4F1E-88B9-30CCDFF34C2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861C38A8-B127-4252-8CA3-59ABAD81D71E}" type="pres">
      <dgm:prSet presAssocID="{666F1301-07F7-4F1E-88B9-30CCDFF34C22}" presName="spaceRect" presStyleCnt="0"/>
      <dgm:spPr/>
    </dgm:pt>
    <dgm:pt modelId="{ADB98073-9A16-429B-B3E4-78C87520E3BD}" type="pres">
      <dgm:prSet presAssocID="{666F1301-07F7-4F1E-88B9-30CCDFF34C22}" presName="parTx" presStyleLbl="revTx" presStyleIdx="0" presStyleCnt="3" custLinFactNeighborX="-2025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F78E8686-C11F-4490-ABBA-00BB413EB720}" type="pres">
      <dgm:prSet presAssocID="{1CCA38C8-B866-440C-8B7A-A6514DD31A53}" presName="sibTrans" presStyleCnt="0"/>
      <dgm:spPr/>
    </dgm:pt>
    <dgm:pt modelId="{2DFD5C08-692C-49C6-BE0E-A3054AA47A5F}" type="pres">
      <dgm:prSet presAssocID="{CB88D0C4-6C39-4629-9DEF-57288A3EBE4C}" presName="compNode" presStyleCnt="0"/>
      <dgm:spPr/>
    </dgm:pt>
    <dgm:pt modelId="{92FAFA61-277F-4763-B110-7FC285F8CB15}" type="pres">
      <dgm:prSet presAssocID="{CB88D0C4-6C39-4629-9DEF-57288A3EBE4C}" presName="bgRect" presStyleLbl="bgShp" presStyleIdx="1" presStyleCnt="3"/>
      <dgm:spPr/>
    </dgm:pt>
    <dgm:pt modelId="{A3300A1D-434B-4C4E-8590-BFF398413919}" type="pres">
      <dgm:prSet presAssocID="{CB88D0C4-6C39-4629-9DEF-57288A3EBE4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653B9166-120D-461F-B727-948D5CFC3A32}" type="pres">
      <dgm:prSet presAssocID="{CB88D0C4-6C39-4629-9DEF-57288A3EBE4C}" presName="spaceRect" presStyleCnt="0"/>
      <dgm:spPr/>
    </dgm:pt>
    <dgm:pt modelId="{B3C0F7C3-813F-464E-916E-F80DAAA07ACD}" type="pres">
      <dgm:prSet presAssocID="{CB88D0C4-6C39-4629-9DEF-57288A3EBE4C}" presName="parTx" presStyleLbl="revTx" presStyleIdx="1" presStyleCnt="3" custLinFactNeighborX="-2025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  <dgm:pt modelId="{A07EDB53-627B-4C9B-865D-D7AC49284C38}" type="pres">
      <dgm:prSet presAssocID="{7ADFA01E-1246-464F-8347-8DA3C53B199C}" presName="sibTrans" presStyleCnt="0"/>
      <dgm:spPr/>
    </dgm:pt>
    <dgm:pt modelId="{15138416-DD7B-401A-B700-42AD914433BC}" type="pres">
      <dgm:prSet presAssocID="{07DC5EEB-1654-4ECB-A96A-EED4BE9D4BB4}" presName="compNode" presStyleCnt="0"/>
      <dgm:spPr/>
    </dgm:pt>
    <dgm:pt modelId="{076138F6-ECA1-482E-996E-9880FB31D2B3}" type="pres">
      <dgm:prSet presAssocID="{07DC5EEB-1654-4ECB-A96A-EED4BE9D4BB4}" presName="bgRect" presStyleLbl="bgShp" presStyleIdx="2" presStyleCnt="3" custLinFactNeighborY="-2907"/>
      <dgm:spPr/>
    </dgm:pt>
    <dgm:pt modelId="{F0A6A1BF-2EAD-4602-81E6-9CC50C37F6AE}" type="pres">
      <dgm:prSet presAssocID="{07DC5EEB-1654-4ECB-A96A-EED4BE9D4BB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B98CB117-D9C1-4AF6-9A9D-0DAB5768767C}" type="pres">
      <dgm:prSet presAssocID="{07DC5EEB-1654-4ECB-A96A-EED4BE9D4BB4}" presName="spaceRect" presStyleCnt="0"/>
      <dgm:spPr/>
    </dgm:pt>
    <dgm:pt modelId="{1EDE4884-2B85-4A48-9870-BA341962788C}" type="pres">
      <dgm:prSet presAssocID="{07DC5EEB-1654-4ECB-A96A-EED4BE9D4BB4}" presName="parTx" presStyleLbl="revTx" presStyleIdx="2" presStyleCnt="3" custLinFactNeighborX="-2025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7B18691A-FAB3-4686-A97D-DF2644B3F9A6}" srcId="{1EC23686-56D6-4482-B4E3-3F9784E88994}" destId="{CB88D0C4-6C39-4629-9DEF-57288A3EBE4C}" srcOrd="1" destOrd="0" parTransId="{1A5BA4AE-234F-486F-B65A-ABB37EC6EDAF}" sibTransId="{7ADFA01E-1246-464F-8347-8DA3C53B199C}"/>
    <dgm:cxn modelId="{D7BC00F4-B4AA-46A8-87B7-B0FE9B9E4297}" type="presOf" srcId="{CB88D0C4-6C39-4629-9DEF-57288A3EBE4C}" destId="{B3C0F7C3-813F-464E-916E-F80DAAA07ACD}" srcOrd="0" destOrd="0" presId="urn:microsoft.com/office/officeart/2018/2/layout/IconVerticalSolidList"/>
    <dgm:cxn modelId="{F80C1DCD-4171-43A1-BE98-AA3DA896EAE8}" type="presOf" srcId="{1EC23686-56D6-4482-B4E3-3F9784E88994}" destId="{D23FCED1-BFD8-4C56-922F-0F0B6F0FCA06}" srcOrd="0" destOrd="0" presId="urn:microsoft.com/office/officeart/2018/2/layout/IconVerticalSolidList"/>
    <dgm:cxn modelId="{1CBDEE86-B634-4B5B-AD60-03DEC5B53DB8}" type="presOf" srcId="{07DC5EEB-1654-4ECB-A96A-EED4BE9D4BB4}" destId="{1EDE4884-2B85-4A48-9870-BA341962788C}" srcOrd="0" destOrd="0" presId="urn:microsoft.com/office/officeart/2018/2/layout/IconVerticalSolidList"/>
    <dgm:cxn modelId="{4479226A-C61F-4049-B907-024E5E3EA78B}" type="presOf" srcId="{666F1301-07F7-4F1E-88B9-30CCDFF34C22}" destId="{ADB98073-9A16-429B-B3E4-78C87520E3BD}" srcOrd="0" destOrd="0" presId="urn:microsoft.com/office/officeart/2018/2/layout/IconVerticalSolidList"/>
    <dgm:cxn modelId="{70BD86B9-A297-4D90-B59D-12F1AB3DD124}" srcId="{1EC23686-56D6-4482-B4E3-3F9784E88994}" destId="{666F1301-07F7-4F1E-88B9-30CCDFF34C22}" srcOrd="0" destOrd="0" parTransId="{48B1B5E3-336B-4618-B3E0-EEC37F417F42}" sibTransId="{1CCA38C8-B866-440C-8B7A-A6514DD31A53}"/>
    <dgm:cxn modelId="{A3496BEC-7D4E-41F2-B6B2-38A84003D33E}" srcId="{1EC23686-56D6-4482-B4E3-3F9784E88994}" destId="{07DC5EEB-1654-4ECB-A96A-EED4BE9D4BB4}" srcOrd="2" destOrd="0" parTransId="{0B98E39A-7037-46A6-8799-DDA1D4C4A2D3}" sibTransId="{42EB8256-925E-4B15-B238-A97EE64E9CC8}"/>
    <dgm:cxn modelId="{95E5FEC7-D662-452A-B6EC-16ADABFF4015}" type="presParOf" srcId="{D23FCED1-BFD8-4C56-922F-0F0B6F0FCA06}" destId="{FC5F855A-CDF0-4982-B8FD-243F672B4215}" srcOrd="0" destOrd="0" presId="urn:microsoft.com/office/officeart/2018/2/layout/IconVerticalSolidList"/>
    <dgm:cxn modelId="{54E596A5-1F63-49F0-9E99-9735D9DDE905}" type="presParOf" srcId="{FC5F855A-CDF0-4982-B8FD-243F672B4215}" destId="{273CFA26-5783-472C-AEA4-7474BCE7ED76}" srcOrd="0" destOrd="0" presId="urn:microsoft.com/office/officeart/2018/2/layout/IconVerticalSolidList"/>
    <dgm:cxn modelId="{3241A8BB-E93C-4175-8287-71C744E948F3}" type="presParOf" srcId="{FC5F855A-CDF0-4982-B8FD-243F672B4215}" destId="{C4244F91-F78D-44B7-A3EF-985F7CA01A3E}" srcOrd="1" destOrd="0" presId="urn:microsoft.com/office/officeart/2018/2/layout/IconVerticalSolidList"/>
    <dgm:cxn modelId="{7D8EC974-C39B-465D-A1E3-96D56AF63AED}" type="presParOf" srcId="{FC5F855A-CDF0-4982-B8FD-243F672B4215}" destId="{861C38A8-B127-4252-8CA3-59ABAD81D71E}" srcOrd="2" destOrd="0" presId="urn:microsoft.com/office/officeart/2018/2/layout/IconVerticalSolidList"/>
    <dgm:cxn modelId="{15B9E0B8-258B-4980-A4F4-20D599DD4277}" type="presParOf" srcId="{FC5F855A-CDF0-4982-B8FD-243F672B4215}" destId="{ADB98073-9A16-429B-B3E4-78C87520E3BD}" srcOrd="3" destOrd="0" presId="urn:microsoft.com/office/officeart/2018/2/layout/IconVerticalSolidList"/>
    <dgm:cxn modelId="{25A74079-B3AB-4FD0-8EF6-EBE95A1CA61C}" type="presParOf" srcId="{D23FCED1-BFD8-4C56-922F-0F0B6F0FCA06}" destId="{F78E8686-C11F-4490-ABBA-00BB413EB720}" srcOrd="1" destOrd="0" presId="urn:microsoft.com/office/officeart/2018/2/layout/IconVerticalSolidList"/>
    <dgm:cxn modelId="{E1DF304D-F536-4501-927D-58D353F10F8F}" type="presParOf" srcId="{D23FCED1-BFD8-4C56-922F-0F0B6F0FCA06}" destId="{2DFD5C08-692C-49C6-BE0E-A3054AA47A5F}" srcOrd="2" destOrd="0" presId="urn:microsoft.com/office/officeart/2018/2/layout/IconVerticalSolidList"/>
    <dgm:cxn modelId="{18AF1221-4A68-48EA-8B1F-CA926B8B6E80}" type="presParOf" srcId="{2DFD5C08-692C-49C6-BE0E-A3054AA47A5F}" destId="{92FAFA61-277F-4763-B110-7FC285F8CB15}" srcOrd="0" destOrd="0" presId="urn:microsoft.com/office/officeart/2018/2/layout/IconVerticalSolidList"/>
    <dgm:cxn modelId="{B46C4946-B387-451F-903B-EDB14FC80241}" type="presParOf" srcId="{2DFD5C08-692C-49C6-BE0E-A3054AA47A5F}" destId="{A3300A1D-434B-4C4E-8590-BFF398413919}" srcOrd="1" destOrd="0" presId="urn:microsoft.com/office/officeart/2018/2/layout/IconVerticalSolidList"/>
    <dgm:cxn modelId="{1DB018A0-BAE9-4FF8-92AD-8FC1B74E1F6C}" type="presParOf" srcId="{2DFD5C08-692C-49C6-BE0E-A3054AA47A5F}" destId="{653B9166-120D-461F-B727-948D5CFC3A32}" srcOrd="2" destOrd="0" presId="urn:microsoft.com/office/officeart/2018/2/layout/IconVerticalSolidList"/>
    <dgm:cxn modelId="{3C529D2F-2FF5-4C2F-9610-231C16E306F6}" type="presParOf" srcId="{2DFD5C08-692C-49C6-BE0E-A3054AA47A5F}" destId="{B3C0F7C3-813F-464E-916E-F80DAAA07ACD}" srcOrd="3" destOrd="0" presId="urn:microsoft.com/office/officeart/2018/2/layout/IconVerticalSolidList"/>
    <dgm:cxn modelId="{476DDC4F-50B2-41DE-9098-5725FC448184}" type="presParOf" srcId="{D23FCED1-BFD8-4C56-922F-0F0B6F0FCA06}" destId="{A07EDB53-627B-4C9B-865D-D7AC49284C38}" srcOrd="3" destOrd="0" presId="urn:microsoft.com/office/officeart/2018/2/layout/IconVerticalSolidList"/>
    <dgm:cxn modelId="{EE0BE25A-0E7E-45DB-816F-E7B998312A97}" type="presParOf" srcId="{D23FCED1-BFD8-4C56-922F-0F0B6F0FCA06}" destId="{15138416-DD7B-401A-B700-42AD914433BC}" srcOrd="4" destOrd="0" presId="urn:microsoft.com/office/officeart/2018/2/layout/IconVerticalSolidList"/>
    <dgm:cxn modelId="{13839CC3-BE13-4E8E-9E21-9A582D797C02}" type="presParOf" srcId="{15138416-DD7B-401A-B700-42AD914433BC}" destId="{076138F6-ECA1-482E-996E-9880FB31D2B3}" srcOrd="0" destOrd="0" presId="urn:microsoft.com/office/officeart/2018/2/layout/IconVerticalSolidList"/>
    <dgm:cxn modelId="{ECBA305D-0664-44B4-A831-BC9B140A8EB7}" type="presParOf" srcId="{15138416-DD7B-401A-B700-42AD914433BC}" destId="{F0A6A1BF-2EAD-4602-81E6-9CC50C37F6AE}" srcOrd="1" destOrd="0" presId="urn:microsoft.com/office/officeart/2018/2/layout/IconVerticalSolidList"/>
    <dgm:cxn modelId="{21EFA53F-91B8-48CF-83E3-734338F346BA}" type="presParOf" srcId="{15138416-DD7B-401A-B700-42AD914433BC}" destId="{B98CB117-D9C1-4AF6-9A9D-0DAB5768767C}" srcOrd="2" destOrd="0" presId="urn:microsoft.com/office/officeart/2018/2/layout/IconVerticalSolidList"/>
    <dgm:cxn modelId="{84E091D3-1650-45E0-982C-1F69661EFC51}" type="presParOf" srcId="{15138416-DD7B-401A-B700-42AD914433BC}" destId="{1EDE4884-2B85-4A48-9870-BA34196278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C23686-56D6-4482-B4E3-3F9784E8899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5" csCatId="accent1" phldr="1"/>
      <dgm:spPr/>
      <dgm:t>
        <a:bodyPr rtlCol="0"/>
        <a:lstStyle/>
        <a:p>
          <a:pPr rtl="0"/>
          <a:endParaRPr lang="en-US"/>
        </a:p>
      </dgm:t>
    </dgm:pt>
    <dgm:pt modelId="{666F1301-07F7-4F1E-88B9-30CCDFF34C22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2000" b="0" noProof="0" dirty="0" smtClean="0"/>
            <a:t>Abitreenit</a:t>
          </a:r>
          <a:endParaRPr lang="fi-FI" sz="2000" b="0" noProof="0" dirty="0"/>
        </a:p>
      </dgm:t>
    </dgm:pt>
    <dgm:pt modelId="{48B1B5E3-336B-4618-B3E0-EEC37F417F42}" type="parTrans" cxnId="{70BD86B9-A297-4D90-B59D-12F1AB3DD124}">
      <dgm:prSet/>
      <dgm:spPr/>
      <dgm:t>
        <a:bodyPr rtlCol="0"/>
        <a:lstStyle/>
        <a:p>
          <a:pPr rtl="0"/>
          <a:endParaRPr lang="fi-FI" noProof="0" dirty="0"/>
        </a:p>
      </dgm:t>
    </dgm:pt>
    <dgm:pt modelId="{1CCA38C8-B866-440C-8B7A-A6514DD31A53}" type="sibTrans" cxnId="{70BD86B9-A297-4D90-B59D-12F1AB3DD124}">
      <dgm:prSet/>
      <dgm:spPr/>
      <dgm:t>
        <a:bodyPr rtlCol="0"/>
        <a:lstStyle/>
        <a:p>
          <a:pPr rtl="0"/>
          <a:endParaRPr lang="fi-FI" noProof="0" dirty="0"/>
        </a:p>
      </dgm:t>
    </dgm:pt>
    <dgm:pt modelId="{FAB24D57-B1C7-4D8E-AC64-2B894434FD26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1400" b="0" i="0" noProof="0" dirty="0" smtClean="0"/>
            <a:t>Vanhoja yo-kysymyksiä ja hyvän vastauksen piirteet</a:t>
          </a:r>
          <a:endParaRPr lang="fi-FI" sz="1400" noProof="0" dirty="0"/>
        </a:p>
      </dgm:t>
    </dgm:pt>
    <dgm:pt modelId="{CD0FD54E-5BBF-4E82-865D-51354C8CDCA2}" type="parTrans" cxnId="{A38FED00-85A7-427C-9360-47C26F9AB789}">
      <dgm:prSet/>
      <dgm:spPr/>
      <dgm:t>
        <a:bodyPr rtlCol="0"/>
        <a:lstStyle/>
        <a:p>
          <a:pPr rtl="0"/>
          <a:endParaRPr lang="fi-FI" noProof="0" dirty="0"/>
        </a:p>
      </dgm:t>
    </dgm:pt>
    <dgm:pt modelId="{B23B556F-AEFB-447F-8725-D19838C91DE9}" type="sibTrans" cxnId="{A38FED00-85A7-427C-9360-47C26F9AB789}">
      <dgm:prSet/>
      <dgm:spPr/>
      <dgm:t>
        <a:bodyPr rtlCol="0"/>
        <a:lstStyle/>
        <a:p>
          <a:pPr rtl="0"/>
          <a:endParaRPr lang="fi-FI" noProof="0" dirty="0"/>
        </a:p>
      </dgm:t>
    </dgm:pt>
    <dgm:pt modelId="{CB88D0C4-6C39-4629-9DEF-57288A3EBE4C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2000" b="0" i="0" noProof="0" dirty="0" smtClean="0"/>
            <a:t>Yle Areena</a:t>
          </a:r>
          <a:endParaRPr lang="fi-FI" sz="2000" noProof="0" dirty="0"/>
        </a:p>
      </dgm:t>
    </dgm:pt>
    <dgm:pt modelId="{1A5BA4AE-234F-486F-B65A-ABB37EC6EDAF}" type="parTrans" cxnId="{7B18691A-FAB3-4686-A97D-DF2644B3F9A6}">
      <dgm:prSet/>
      <dgm:spPr/>
      <dgm:t>
        <a:bodyPr rtlCol="0"/>
        <a:lstStyle/>
        <a:p>
          <a:pPr rtl="0"/>
          <a:endParaRPr lang="fi-FI" noProof="0" dirty="0"/>
        </a:p>
      </dgm:t>
    </dgm:pt>
    <dgm:pt modelId="{7ADFA01E-1246-464F-8347-8DA3C53B199C}" type="sibTrans" cxnId="{7B18691A-FAB3-4686-A97D-DF2644B3F9A6}">
      <dgm:prSet/>
      <dgm:spPr/>
      <dgm:t>
        <a:bodyPr rtlCol="0"/>
        <a:lstStyle/>
        <a:p>
          <a:pPr rtl="0"/>
          <a:endParaRPr lang="fi-FI" noProof="0" dirty="0"/>
        </a:p>
      </dgm:t>
    </dgm:pt>
    <dgm:pt modelId="{B35207EC-8A84-45E2-822E-30EC4F991BE5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1400" b="0" i="0" noProof="0" dirty="0" smtClean="0"/>
            <a:t>Valtava määrä dokumentteja historiaan ja ajankohtaisiin aiheisiin</a:t>
          </a:r>
          <a:endParaRPr lang="fi-FI" sz="1400" noProof="0" dirty="0"/>
        </a:p>
      </dgm:t>
    </dgm:pt>
    <dgm:pt modelId="{98AF3B30-53E4-48D8-9030-4BA4DD6814FB}" type="parTrans" cxnId="{E56D384D-0A6A-4CCA-BA88-B89DDB425E0F}">
      <dgm:prSet/>
      <dgm:spPr/>
      <dgm:t>
        <a:bodyPr rtlCol="0"/>
        <a:lstStyle/>
        <a:p>
          <a:pPr rtl="0"/>
          <a:endParaRPr lang="fi-FI" noProof="0" dirty="0"/>
        </a:p>
      </dgm:t>
    </dgm:pt>
    <dgm:pt modelId="{CC5C0F74-5CFA-4E95-A7C9-A61FC467CCF3}" type="sibTrans" cxnId="{E56D384D-0A6A-4CCA-BA88-B89DDB425E0F}">
      <dgm:prSet/>
      <dgm:spPr/>
      <dgm:t>
        <a:bodyPr rtlCol="0"/>
        <a:lstStyle/>
        <a:p>
          <a:pPr rtl="0"/>
          <a:endParaRPr lang="fi-FI" noProof="0" dirty="0"/>
        </a:p>
      </dgm:t>
    </dgm:pt>
    <dgm:pt modelId="{07DC5EEB-1654-4ECB-A96A-EED4BE9D4BB4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2000" noProof="0" dirty="0" smtClean="0"/>
            <a:t>Tee omia muistiinpanoja</a:t>
          </a:r>
          <a:endParaRPr lang="fi-FI" sz="2000" noProof="0" dirty="0"/>
        </a:p>
      </dgm:t>
    </dgm:pt>
    <dgm:pt modelId="{0B98E39A-7037-46A6-8799-DDA1D4C4A2D3}" type="parTrans" cxnId="{A3496BEC-7D4E-41F2-B6B2-38A84003D33E}">
      <dgm:prSet/>
      <dgm:spPr/>
      <dgm:t>
        <a:bodyPr rtlCol="0"/>
        <a:lstStyle/>
        <a:p>
          <a:pPr rtl="0"/>
          <a:endParaRPr lang="fi-FI" noProof="0" dirty="0"/>
        </a:p>
      </dgm:t>
    </dgm:pt>
    <dgm:pt modelId="{42EB8256-925E-4B15-B238-A97EE64E9CC8}" type="sibTrans" cxnId="{A3496BEC-7D4E-41F2-B6B2-38A84003D33E}">
      <dgm:prSet/>
      <dgm:spPr/>
      <dgm:t>
        <a:bodyPr rtlCol="0"/>
        <a:lstStyle/>
        <a:p>
          <a:pPr rtl="0"/>
          <a:endParaRPr lang="fi-FI" noProof="0" dirty="0"/>
        </a:p>
      </dgm:t>
    </dgm:pt>
    <dgm:pt modelId="{A4D5A457-886F-42EF-B4E7-69B609D8F88F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fi-FI" sz="1400" noProof="0" dirty="0" err="1" smtClean="0"/>
            <a:t>Mind</a:t>
          </a:r>
          <a:r>
            <a:rPr lang="fi-FI" sz="1400" noProof="0" dirty="0" smtClean="0"/>
            <a:t> mapit esim. – tai ihan kirjoittamalla</a:t>
          </a:r>
          <a:endParaRPr lang="fi-FI" sz="1400" noProof="0" dirty="0"/>
        </a:p>
      </dgm:t>
    </dgm:pt>
    <dgm:pt modelId="{BCA798BD-A9FA-4E5E-91AB-D66082D47D5C}" type="parTrans" cxnId="{F78AAD78-4CA1-4A2A-9799-CACE880CEC0E}">
      <dgm:prSet/>
      <dgm:spPr/>
      <dgm:t>
        <a:bodyPr rtlCol="0"/>
        <a:lstStyle/>
        <a:p>
          <a:pPr rtl="0"/>
          <a:endParaRPr lang="fi-FI" noProof="0" dirty="0"/>
        </a:p>
      </dgm:t>
    </dgm:pt>
    <dgm:pt modelId="{2BE0F2D0-A38B-4B09-BF77-E82C9CCE1007}" type="sibTrans" cxnId="{F78AAD78-4CA1-4A2A-9799-CACE880CEC0E}">
      <dgm:prSet/>
      <dgm:spPr/>
      <dgm:t>
        <a:bodyPr rtlCol="0"/>
        <a:lstStyle/>
        <a:p>
          <a:pPr rtl="0"/>
          <a:endParaRPr lang="fi-FI" noProof="0" dirty="0"/>
        </a:p>
      </dgm:t>
    </dgm:pt>
    <dgm:pt modelId="{392BD774-C085-4A5F-9A51-A7B763656626}" type="pres">
      <dgm:prSet presAssocID="{1EC23686-56D6-4482-B4E3-3F9784E889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  <dgm:pt modelId="{EC3CA56C-2533-45D2-85BC-E16849296D3E}" type="pres">
      <dgm:prSet presAssocID="{666F1301-07F7-4F1E-88B9-30CCDFF34C22}" presName="root" presStyleCnt="0"/>
      <dgm:spPr/>
    </dgm:pt>
    <dgm:pt modelId="{F40B5046-211D-4901-86A8-F98D975458E3}" type="pres">
      <dgm:prSet presAssocID="{666F1301-07F7-4F1E-88B9-30CCDFF34C22}" presName="rootComposite" presStyleCnt="0"/>
      <dgm:spPr/>
    </dgm:pt>
    <dgm:pt modelId="{6D1E6A60-BF22-4A28-AB71-D6FBD55F6255}" type="pres">
      <dgm:prSet presAssocID="{666F1301-07F7-4F1E-88B9-30CCDFF34C22}" presName="rootText" presStyleLbl="node1" presStyleIdx="0" presStyleCnt="3"/>
      <dgm:spPr/>
      <dgm:t>
        <a:bodyPr/>
        <a:lstStyle/>
        <a:p>
          <a:endParaRPr lang="fi-FI"/>
        </a:p>
      </dgm:t>
    </dgm:pt>
    <dgm:pt modelId="{E4C8305A-487D-4C6D-90DF-F56360EE1B54}" type="pres">
      <dgm:prSet presAssocID="{666F1301-07F7-4F1E-88B9-30CCDFF34C22}" presName="rootConnector" presStyleLbl="node1" presStyleIdx="0" presStyleCnt="3"/>
      <dgm:spPr/>
      <dgm:t>
        <a:bodyPr/>
        <a:lstStyle/>
        <a:p>
          <a:endParaRPr lang="fi-FI"/>
        </a:p>
      </dgm:t>
    </dgm:pt>
    <dgm:pt modelId="{517B4218-665E-4E62-8B0C-466D8E32709A}" type="pres">
      <dgm:prSet presAssocID="{666F1301-07F7-4F1E-88B9-30CCDFF34C22}" presName="childShape" presStyleCnt="0"/>
      <dgm:spPr/>
    </dgm:pt>
    <dgm:pt modelId="{BBF534DB-5C7C-4508-A8A3-720B3945AF68}" type="pres">
      <dgm:prSet presAssocID="{CD0FD54E-5BBF-4E82-865D-51354C8CDCA2}" presName="Name13" presStyleLbl="parChTrans1D2" presStyleIdx="0" presStyleCnt="3"/>
      <dgm:spPr/>
      <dgm:t>
        <a:bodyPr/>
        <a:lstStyle/>
        <a:p>
          <a:endParaRPr lang="fi-FI"/>
        </a:p>
      </dgm:t>
    </dgm:pt>
    <dgm:pt modelId="{AC0E1D88-1704-4366-8415-80DDA39920D2}" type="pres">
      <dgm:prSet presAssocID="{FAB24D57-B1C7-4D8E-AC64-2B894434FD26}" presName="childText" presStyleLbl="bgAcc1" presStyleIdx="0" presStyleCnt="3" custScaleY="20616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F6EEDEA-1FBD-4029-8FB6-247AB0A85F73}" type="pres">
      <dgm:prSet presAssocID="{CB88D0C4-6C39-4629-9DEF-57288A3EBE4C}" presName="root" presStyleCnt="0"/>
      <dgm:spPr/>
    </dgm:pt>
    <dgm:pt modelId="{7F6B875F-7DEB-4CB6-AD0F-9A5170395430}" type="pres">
      <dgm:prSet presAssocID="{CB88D0C4-6C39-4629-9DEF-57288A3EBE4C}" presName="rootComposite" presStyleCnt="0"/>
      <dgm:spPr/>
    </dgm:pt>
    <dgm:pt modelId="{6FF0EC8A-23B1-41C4-A62B-2F13CC32819F}" type="pres">
      <dgm:prSet presAssocID="{CB88D0C4-6C39-4629-9DEF-57288A3EBE4C}" presName="rootText" presStyleLbl="node1" presStyleIdx="1" presStyleCnt="3"/>
      <dgm:spPr/>
      <dgm:t>
        <a:bodyPr/>
        <a:lstStyle/>
        <a:p>
          <a:endParaRPr lang="fi-FI"/>
        </a:p>
      </dgm:t>
    </dgm:pt>
    <dgm:pt modelId="{C9DEFF5E-C7D5-41E1-B35C-96D814C6D1E1}" type="pres">
      <dgm:prSet presAssocID="{CB88D0C4-6C39-4629-9DEF-57288A3EBE4C}" presName="rootConnector" presStyleLbl="node1" presStyleIdx="1" presStyleCnt="3"/>
      <dgm:spPr/>
      <dgm:t>
        <a:bodyPr/>
        <a:lstStyle/>
        <a:p>
          <a:endParaRPr lang="fi-FI"/>
        </a:p>
      </dgm:t>
    </dgm:pt>
    <dgm:pt modelId="{AAB00052-2492-4EDA-A470-5B3B2B8BA5AE}" type="pres">
      <dgm:prSet presAssocID="{CB88D0C4-6C39-4629-9DEF-57288A3EBE4C}" presName="childShape" presStyleCnt="0"/>
      <dgm:spPr/>
    </dgm:pt>
    <dgm:pt modelId="{6C5F0676-2961-474B-BBB1-9A0AC71F42F2}" type="pres">
      <dgm:prSet presAssocID="{98AF3B30-53E4-48D8-9030-4BA4DD6814FB}" presName="Name13" presStyleLbl="parChTrans1D2" presStyleIdx="1" presStyleCnt="3"/>
      <dgm:spPr/>
      <dgm:t>
        <a:bodyPr/>
        <a:lstStyle/>
        <a:p>
          <a:endParaRPr lang="fi-FI"/>
        </a:p>
      </dgm:t>
    </dgm:pt>
    <dgm:pt modelId="{1C30A876-0563-4AB6-B117-43754FE8A966}" type="pres">
      <dgm:prSet presAssocID="{B35207EC-8A84-45E2-822E-30EC4F991BE5}" presName="childText" presStyleLbl="bgAcc1" presStyleIdx="1" presStyleCnt="3" custScaleY="183950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F51B10B-B87F-495A-B211-C931B11F18F5}" type="pres">
      <dgm:prSet presAssocID="{07DC5EEB-1654-4ECB-A96A-EED4BE9D4BB4}" presName="root" presStyleCnt="0"/>
      <dgm:spPr/>
    </dgm:pt>
    <dgm:pt modelId="{D64F365A-2A6A-4937-AC8F-C8B959747F01}" type="pres">
      <dgm:prSet presAssocID="{07DC5EEB-1654-4ECB-A96A-EED4BE9D4BB4}" presName="rootComposite" presStyleCnt="0"/>
      <dgm:spPr/>
    </dgm:pt>
    <dgm:pt modelId="{DC68E120-BA63-400C-B1ED-4D52C1E309EC}" type="pres">
      <dgm:prSet presAssocID="{07DC5EEB-1654-4ECB-A96A-EED4BE9D4BB4}" presName="rootText" presStyleLbl="node1" presStyleIdx="2" presStyleCnt="3" custScaleX="126738"/>
      <dgm:spPr/>
      <dgm:t>
        <a:bodyPr/>
        <a:lstStyle/>
        <a:p>
          <a:endParaRPr lang="fi-FI"/>
        </a:p>
      </dgm:t>
    </dgm:pt>
    <dgm:pt modelId="{DAEEA9AD-488E-4842-838A-3E710A695A10}" type="pres">
      <dgm:prSet presAssocID="{07DC5EEB-1654-4ECB-A96A-EED4BE9D4BB4}" presName="rootConnector" presStyleLbl="node1" presStyleIdx="2" presStyleCnt="3"/>
      <dgm:spPr/>
      <dgm:t>
        <a:bodyPr/>
        <a:lstStyle/>
        <a:p>
          <a:endParaRPr lang="fi-FI"/>
        </a:p>
      </dgm:t>
    </dgm:pt>
    <dgm:pt modelId="{06820FA1-59BF-4ED2-8C11-4EB88035DAD2}" type="pres">
      <dgm:prSet presAssocID="{07DC5EEB-1654-4ECB-A96A-EED4BE9D4BB4}" presName="childShape" presStyleCnt="0"/>
      <dgm:spPr/>
    </dgm:pt>
    <dgm:pt modelId="{B5198F5F-18F7-4782-AB68-03BD25DC9507}" type="pres">
      <dgm:prSet presAssocID="{BCA798BD-A9FA-4E5E-91AB-D66082D47D5C}" presName="Name13" presStyleLbl="parChTrans1D2" presStyleIdx="2" presStyleCnt="3"/>
      <dgm:spPr/>
      <dgm:t>
        <a:bodyPr/>
        <a:lstStyle/>
        <a:p>
          <a:endParaRPr lang="fi-FI"/>
        </a:p>
      </dgm:t>
    </dgm:pt>
    <dgm:pt modelId="{7CC29F92-D164-4FCA-9280-3FD56ACC8821}" type="pres">
      <dgm:prSet presAssocID="{A4D5A457-886F-42EF-B4E7-69B609D8F88F}" presName="childText" presStyleLbl="bgAcc1" presStyleIdx="2" presStyleCnt="3" custScaleY="19590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F78AAD78-4CA1-4A2A-9799-CACE880CEC0E}" srcId="{07DC5EEB-1654-4ECB-A96A-EED4BE9D4BB4}" destId="{A4D5A457-886F-42EF-B4E7-69B609D8F88F}" srcOrd="0" destOrd="0" parTransId="{BCA798BD-A9FA-4E5E-91AB-D66082D47D5C}" sibTransId="{2BE0F2D0-A38B-4B09-BF77-E82C9CCE1007}"/>
    <dgm:cxn modelId="{9C9E167B-D9C8-4A81-9585-88F964B314CA}" type="presOf" srcId="{FAB24D57-B1C7-4D8E-AC64-2B894434FD26}" destId="{AC0E1D88-1704-4366-8415-80DDA39920D2}" srcOrd="0" destOrd="0" presId="urn:microsoft.com/office/officeart/2005/8/layout/hierarchy3"/>
    <dgm:cxn modelId="{70BD86B9-A297-4D90-B59D-12F1AB3DD124}" srcId="{1EC23686-56D6-4482-B4E3-3F9784E88994}" destId="{666F1301-07F7-4F1E-88B9-30CCDFF34C22}" srcOrd="0" destOrd="0" parTransId="{48B1B5E3-336B-4618-B3E0-EEC37F417F42}" sibTransId="{1CCA38C8-B866-440C-8B7A-A6514DD31A53}"/>
    <dgm:cxn modelId="{928EB900-D973-4288-998A-8B788458416E}" type="presOf" srcId="{CB88D0C4-6C39-4629-9DEF-57288A3EBE4C}" destId="{6FF0EC8A-23B1-41C4-A62B-2F13CC32819F}" srcOrd="0" destOrd="0" presId="urn:microsoft.com/office/officeart/2005/8/layout/hierarchy3"/>
    <dgm:cxn modelId="{1A99ACB1-BCF9-4FC9-9DB0-770B28D6E606}" type="presOf" srcId="{B35207EC-8A84-45E2-822E-30EC4F991BE5}" destId="{1C30A876-0563-4AB6-B117-43754FE8A966}" srcOrd="0" destOrd="0" presId="urn:microsoft.com/office/officeart/2005/8/layout/hierarchy3"/>
    <dgm:cxn modelId="{A3496BEC-7D4E-41F2-B6B2-38A84003D33E}" srcId="{1EC23686-56D6-4482-B4E3-3F9784E88994}" destId="{07DC5EEB-1654-4ECB-A96A-EED4BE9D4BB4}" srcOrd="2" destOrd="0" parTransId="{0B98E39A-7037-46A6-8799-DDA1D4C4A2D3}" sibTransId="{42EB8256-925E-4B15-B238-A97EE64E9CC8}"/>
    <dgm:cxn modelId="{99D00E51-AF23-4D38-B3A1-16B8214919B6}" type="presOf" srcId="{07DC5EEB-1654-4ECB-A96A-EED4BE9D4BB4}" destId="{DC68E120-BA63-400C-B1ED-4D52C1E309EC}" srcOrd="0" destOrd="0" presId="urn:microsoft.com/office/officeart/2005/8/layout/hierarchy3"/>
    <dgm:cxn modelId="{7B18691A-FAB3-4686-A97D-DF2644B3F9A6}" srcId="{1EC23686-56D6-4482-B4E3-3F9784E88994}" destId="{CB88D0C4-6C39-4629-9DEF-57288A3EBE4C}" srcOrd="1" destOrd="0" parTransId="{1A5BA4AE-234F-486F-B65A-ABB37EC6EDAF}" sibTransId="{7ADFA01E-1246-464F-8347-8DA3C53B199C}"/>
    <dgm:cxn modelId="{89131E2B-2263-437F-B1FF-6434B18FFDB2}" type="presOf" srcId="{BCA798BD-A9FA-4E5E-91AB-D66082D47D5C}" destId="{B5198F5F-18F7-4782-AB68-03BD25DC9507}" srcOrd="0" destOrd="0" presId="urn:microsoft.com/office/officeart/2005/8/layout/hierarchy3"/>
    <dgm:cxn modelId="{0C62A411-4043-46AF-A2F4-0FA474110080}" type="presOf" srcId="{07DC5EEB-1654-4ECB-A96A-EED4BE9D4BB4}" destId="{DAEEA9AD-488E-4842-838A-3E710A695A10}" srcOrd="1" destOrd="0" presId="urn:microsoft.com/office/officeart/2005/8/layout/hierarchy3"/>
    <dgm:cxn modelId="{46BBC745-215C-4BF6-AE41-2704768B5046}" type="presOf" srcId="{1EC23686-56D6-4482-B4E3-3F9784E88994}" destId="{392BD774-C085-4A5F-9A51-A7B763656626}" srcOrd="0" destOrd="0" presId="urn:microsoft.com/office/officeart/2005/8/layout/hierarchy3"/>
    <dgm:cxn modelId="{D76EBB94-00A8-4F35-83B6-BCB4DF59A650}" type="presOf" srcId="{CD0FD54E-5BBF-4E82-865D-51354C8CDCA2}" destId="{BBF534DB-5C7C-4508-A8A3-720B3945AF68}" srcOrd="0" destOrd="0" presId="urn:microsoft.com/office/officeart/2005/8/layout/hierarchy3"/>
    <dgm:cxn modelId="{FD93496E-AFC0-4525-B049-250901453B0F}" type="presOf" srcId="{98AF3B30-53E4-48D8-9030-4BA4DD6814FB}" destId="{6C5F0676-2961-474B-BBB1-9A0AC71F42F2}" srcOrd="0" destOrd="0" presId="urn:microsoft.com/office/officeart/2005/8/layout/hierarchy3"/>
    <dgm:cxn modelId="{E56D384D-0A6A-4CCA-BA88-B89DDB425E0F}" srcId="{CB88D0C4-6C39-4629-9DEF-57288A3EBE4C}" destId="{B35207EC-8A84-45E2-822E-30EC4F991BE5}" srcOrd="0" destOrd="0" parTransId="{98AF3B30-53E4-48D8-9030-4BA4DD6814FB}" sibTransId="{CC5C0F74-5CFA-4E95-A7C9-A61FC467CCF3}"/>
    <dgm:cxn modelId="{E8226E99-0789-4C6C-AA7E-5A3ACF10D8C9}" type="presOf" srcId="{666F1301-07F7-4F1E-88B9-30CCDFF34C22}" destId="{E4C8305A-487D-4C6D-90DF-F56360EE1B54}" srcOrd="1" destOrd="0" presId="urn:microsoft.com/office/officeart/2005/8/layout/hierarchy3"/>
    <dgm:cxn modelId="{A38FED00-85A7-427C-9360-47C26F9AB789}" srcId="{666F1301-07F7-4F1E-88B9-30CCDFF34C22}" destId="{FAB24D57-B1C7-4D8E-AC64-2B894434FD26}" srcOrd="0" destOrd="0" parTransId="{CD0FD54E-5BBF-4E82-865D-51354C8CDCA2}" sibTransId="{B23B556F-AEFB-447F-8725-D19838C91DE9}"/>
    <dgm:cxn modelId="{6551E6FB-6807-4D5B-B691-F6D782E39952}" type="presOf" srcId="{A4D5A457-886F-42EF-B4E7-69B609D8F88F}" destId="{7CC29F92-D164-4FCA-9280-3FD56ACC8821}" srcOrd="0" destOrd="0" presId="urn:microsoft.com/office/officeart/2005/8/layout/hierarchy3"/>
    <dgm:cxn modelId="{DD0D25F1-E912-45CC-A30B-DC47DFF811B6}" type="presOf" srcId="{CB88D0C4-6C39-4629-9DEF-57288A3EBE4C}" destId="{C9DEFF5E-C7D5-41E1-B35C-96D814C6D1E1}" srcOrd="1" destOrd="0" presId="urn:microsoft.com/office/officeart/2005/8/layout/hierarchy3"/>
    <dgm:cxn modelId="{0D469C41-43F6-4334-BFAD-792E15E80727}" type="presOf" srcId="{666F1301-07F7-4F1E-88B9-30CCDFF34C22}" destId="{6D1E6A60-BF22-4A28-AB71-D6FBD55F6255}" srcOrd="0" destOrd="0" presId="urn:microsoft.com/office/officeart/2005/8/layout/hierarchy3"/>
    <dgm:cxn modelId="{B7828F40-2707-4E8E-816A-97A756F5BBEE}" type="presParOf" srcId="{392BD774-C085-4A5F-9A51-A7B763656626}" destId="{EC3CA56C-2533-45D2-85BC-E16849296D3E}" srcOrd="0" destOrd="0" presId="urn:microsoft.com/office/officeart/2005/8/layout/hierarchy3"/>
    <dgm:cxn modelId="{C9461F25-C06D-433F-9D22-14DE6A173D90}" type="presParOf" srcId="{EC3CA56C-2533-45D2-85BC-E16849296D3E}" destId="{F40B5046-211D-4901-86A8-F98D975458E3}" srcOrd="0" destOrd="0" presId="urn:microsoft.com/office/officeart/2005/8/layout/hierarchy3"/>
    <dgm:cxn modelId="{33B48201-8970-4281-A7C3-E67B73C5D40B}" type="presParOf" srcId="{F40B5046-211D-4901-86A8-F98D975458E3}" destId="{6D1E6A60-BF22-4A28-AB71-D6FBD55F6255}" srcOrd="0" destOrd="0" presId="urn:microsoft.com/office/officeart/2005/8/layout/hierarchy3"/>
    <dgm:cxn modelId="{A7D3EB08-74E5-46B2-BB27-9037C669D96E}" type="presParOf" srcId="{F40B5046-211D-4901-86A8-F98D975458E3}" destId="{E4C8305A-487D-4C6D-90DF-F56360EE1B54}" srcOrd="1" destOrd="0" presId="urn:microsoft.com/office/officeart/2005/8/layout/hierarchy3"/>
    <dgm:cxn modelId="{A75FC945-D3B0-4DF7-824E-5ADEE669490E}" type="presParOf" srcId="{EC3CA56C-2533-45D2-85BC-E16849296D3E}" destId="{517B4218-665E-4E62-8B0C-466D8E32709A}" srcOrd="1" destOrd="0" presId="urn:microsoft.com/office/officeart/2005/8/layout/hierarchy3"/>
    <dgm:cxn modelId="{27369A37-89F6-4009-8A64-126DDA8FAB83}" type="presParOf" srcId="{517B4218-665E-4E62-8B0C-466D8E32709A}" destId="{BBF534DB-5C7C-4508-A8A3-720B3945AF68}" srcOrd="0" destOrd="0" presId="urn:microsoft.com/office/officeart/2005/8/layout/hierarchy3"/>
    <dgm:cxn modelId="{2D25D7F6-A78C-486B-9925-3A176B610100}" type="presParOf" srcId="{517B4218-665E-4E62-8B0C-466D8E32709A}" destId="{AC0E1D88-1704-4366-8415-80DDA39920D2}" srcOrd="1" destOrd="0" presId="urn:microsoft.com/office/officeart/2005/8/layout/hierarchy3"/>
    <dgm:cxn modelId="{4505178E-62B1-4270-B669-ADDB9F5A7F01}" type="presParOf" srcId="{392BD774-C085-4A5F-9A51-A7B763656626}" destId="{9F6EEDEA-1FBD-4029-8FB6-247AB0A85F73}" srcOrd="1" destOrd="0" presId="urn:microsoft.com/office/officeart/2005/8/layout/hierarchy3"/>
    <dgm:cxn modelId="{037392B0-07C0-4730-BD8E-84A6380F7179}" type="presParOf" srcId="{9F6EEDEA-1FBD-4029-8FB6-247AB0A85F73}" destId="{7F6B875F-7DEB-4CB6-AD0F-9A5170395430}" srcOrd="0" destOrd="0" presId="urn:microsoft.com/office/officeart/2005/8/layout/hierarchy3"/>
    <dgm:cxn modelId="{DFD17812-5DAB-41A5-BB65-9DF228EC1810}" type="presParOf" srcId="{7F6B875F-7DEB-4CB6-AD0F-9A5170395430}" destId="{6FF0EC8A-23B1-41C4-A62B-2F13CC32819F}" srcOrd="0" destOrd="0" presId="urn:microsoft.com/office/officeart/2005/8/layout/hierarchy3"/>
    <dgm:cxn modelId="{F974751E-CFFB-4D6A-A1A7-50C758C93766}" type="presParOf" srcId="{7F6B875F-7DEB-4CB6-AD0F-9A5170395430}" destId="{C9DEFF5E-C7D5-41E1-B35C-96D814C6D1E1}" srcOrd="1" destOrd="0" presId="urn:microsoft.com/office/officeart/2005/8/layout/hierarchy3"/>
    <dgm:cxn modelId="{C59BDA16-7454-4AD9-A0B3-916A9818B5B9}" type="presParOf" srcId="{9F6EEDEA-1FBD-4029-8FB6-247AB0A85F73}" destId="{AAB00052-2492-4EDA-A470-5B3B2B8BA5AE}" srcOrd="1" destOrd="0" presId="urn:microsoft.com/office/officeart/2005/8/layout/hierarchy3"/>
    <dgm:cxn modelId="{B273C063-82BF-4D56-B8B7-4B0E447248D0}" type="presParOf" srcId="{AAB00052-2492-4EDA-A470-5B3B2B8BA5AE}" destId="{6C5F0676-2961-474B-BBB1-9A0AC71F42F2}" srcOrd="0" destOrd="0" presId="urn:microsoft.com/office/officeart/2005/8/layout/hierarchy3"/>
    <dgm:cxn modelId="{8B9F4BB4-377E-463F-9618-0127FE31D4BB}" type="presParOf" srcId="{AAB00052-2492-4EDA-A470-5B3B2B8BA5AE}" destId="{1C30A876-0563-4AB6-B117-43754FE8A966}" srcOrd="1" destOrd="0" presId="urn:microsoft.com/office/officeart/2005/8/layout/hierarchy3"/>
    <dgm:cxn modelId="{22791873-EEE3-402A-852C-A800FCB9C38C}" type="presParOf" srcId="{392BD774-C085-4A5F-9A51-A7B763656626}" destId="{4F51B10B-B87F-495A-B211-C931B11F18F5}" srcOrd="2" destOrd="0" presId="urn:microsoft.com/office/officeart/2005/8/layout/hierarchy3"/>
    <dgm:cxn modelId="{F5FD547C-3C18-4A5B-8952-5E48806DE1BC}" type="presParOf" srcId="{4F51B10B-B87F-495A-B211-C931B11F18F5}" destId="{D64F365A-2A6A-4937-AC8F-C8B959747F01}" srcOrd="0" destOrd="0" presId="urn:microsoft.com/office/officeart/2005/8/layout/hierarchy3"/>
    <dgm:cxn modelId="{81370883-CBCA-4509-9952-86238934B2EA}" type="presParOf" srcId="{D64F365A-2A6A-4937-AC8F-C8B959747F01}" destId="{DC68E120-BA63-400C-B1ED-4D52C1E309EC}" srcOrd="0" destOrd="0" presId="urn:microsoft.com/office/officeart/2005/8/layout/hierarchy3"/>
    <dgm:cxn modelId="{D60BC3CA-2C36-42A2-9352-33BF0A5EBBE4}" type="presParOf" srcId="{D64F365A-2A6A-4937-AC8F-C8B959747F01}" destId="{DAEEA9AD-488E-4842-838A-3E710A695A10}" srcOrd="1" destOrd="0" presId="urn:microsoft.com/office/officeart/2005/8/layout/hierarchy3"/>
    <dgm:cxn modelId="{328F217E-E840-4F2B-BC41-F07C8CBEBD08}" type="presParOf" srcId="{4F51B10B-B87F-495A-B211-C931B11F18F5}" destId="{06820FA1-59BF-4ED2-8C11-4EB88035DAD2}" srcOrd="1" destOrd="0" presId="urn:microsoft.com/office/officeart/2005/8/layout/hierarchy3"/>
    <dgm:cxn modelId="{5C27A5E5-ED98-4043-8D9F-A808E8EF970B}" type="presParOf" srcId="{06820FA1-59BF-4ED2-8C11-4EB88035DAD2}" destId="{B5198F5F-18F7-4782-AB68-03BD25DC9507}" srcOrd="0" destOrd="0" presId="urn:microsoft.com/office/officeart/2005/8/layout/hierarchy3"/>
    <dgm:cxn modelId="{CF28031F-180A-46F2-9300-4B1C088DCD35}" type="presParOf" srcId="{06820FA1-59BF-4ED2-8C11-4EB88035DAD2}" destId="{7CC29F92-D164-4FCA-9280-3FD56ACC882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CFA26-5783-472C-AEA4-7474BCE7ED76}">
      <dsp:nvSpPr>
        <dsp:cNvPr id="0" name=""/>
        <dsp:cNvSpPr/>
      </dsp:nvSpPr>
      <dsp:spPr>
        <a:xfrm>
          <a:off x="0" y="440"/>
          <a:ext cx="4462724" cy="103149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44F91-F78D-44B7-A3EF-985F7CA01A3E}">
      <dsp:nvSpPr>
        <dsp:cNvPr id="0" name=""/>
        <dsp:cNvSpPr/>
      </dsp:nvSpPr>
      <dsp:spPr>
        <a:xfrm>
          <a:off x="312028" y="232527"/>
          <a:ext cx="567324" cy="56732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98073-9A16-429B-B3E4-78C87520E3BD}">
      <dsp:nvSpPr>
        <dsp:cNvPr id="0" name=""/>
        <dsp:cNvSpPr/>
      </dsp:nvSpPr>
      <dsp:spPr>
        <a:xfrm>
          <a:off x="1125135" y="440"/>
          <a:ext cx="3271343" cy="1031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67" tIns="109167" rIns="109167" bIns="109167" numCol="1" spcCol="1270" rtlCol="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noProof="0" dirty="0" smtClean="0">
              <a:solidFill>
                <a:prstClr val="white"/>
              </a:solidFill>
              <a:latin typeface="+mn-lt"/>
              <a:ea typeface="+mn-ea"/>
              <a:cs typeface="+mn-cs"/>
            </a:rPr>
            <a:t>Oppikirjat (ovatko hallussasi?) </a:t>
          </a:r>
          <a:endParaRPr lang="fi-FI" sz="1800" kern="1200" noProof="0" dirty="0">
            <a:solidFill>
              <a:prstClr val="white"/>
            </a:solidFill>
            <a:latin typeface="+mn-lt"/>
            <a:ea typeface="+mn-ea"/>
            <a:cs typeface="+mn-cs"/>
          </a:endParaRPr>
        </a:p>
      </dsp:txBody>
      <dsp:txXfrm>
        <a:off x="1125135" y="440"/>
        <a:ext cx="3271343" cy="1031498"/>
      </dsp:txXfrm>
    </dsp:sp>
    <dsp:sp modelId="{92FAFA61-277F-4763-B110-7FC285F8CB15}">
      <dsp:nvSpPr>
        <dsp:cNvPr id="0" name=""/>
        <dsp:cNvSpPr/>
      </dsp:nvSpPr>
      <dsp:spPr>
        <a:xfrm>
          <a:off x="0" y="1289813"/>
          <a:ext cx="4462724" cy="103149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00A1D-434B-4C4E-8590-BFF398413919}">
      <dsp:nvSpPr>
        <dsp:cNvPr id="0" name=""/>
        <dsp:cNvSpPr/>
      </dsp:nvSpPr>
      <dsp:spPr>
        <a:xfrm>
          <a:off x="312028" y="1521900"/>
          <a:ext cx="567324" cy="56732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0F7C3-813F-464E-916E-F80DAAA07ACD}">
      <dsp:nvSpPr>
        <dsp:cNvPr id="0" name=""/>
        <dsp:cNvSpPr/>
      </dsp:nvSpPr>
      <dsp:spPr>
        <a:xfrm>
          <a:off x="1125135" y="1289813"/>
          <a:ext cx="3271343" cy="1031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67" tIns="109167" rIns="109167" bIns="109167" numCol="1" spcCol="1270" rtlCol="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noProof="0" dirty="0" smtClean="0">
              <a:solidFill>
                <a:schemeClr val="bg1"/>
              </a:solidFill>
            </a:rPr>
            <a:t>Opiskelusuunnitelma</a:t>
          </a:r>
          <a:endParaRPr lang="fi-FI" sz="1800" kern="1200" noProof="0" dirty="0">
            <a:solidFill>
              <a:schemeClr val="bg1"/>
            </a:solidFill>
          </a:endParaRPr>
        </a:p>
      </dsp:txBody>
      <dsp:txXfrm>
        <a:off x="1125135" y="1289813"/>
        <a:ext cx="3271343" cy="1031498"/>
      </dsp:txXfrm>
    </dsp:sp>
    <dsp:sp modelId="{076138F6-ECA1-482E-996E-9880FB31D2B3}">
      <dsp:nvSpPr>
        <dsp:cNvPr id="0" name=""/>
        <dsp:cNvSpPr/>
      </dsp:nvSpPr>
      <dsp:spPr>
        <a:xfrm>
          <a:off x="0" y="2549201"/>
          <a:ext cx="4462724" cy="103149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A6A1BF-2EAD-4602-81E6-9CC50C37F6AE}">
      <dsp:nvSpPr>
        <dsp:cNvPr id="0" name=""/>
        <dsp:cNvSpPr/>
      </dsp:nvSpPr>
      <dsp:spPr>
        <a:xfrm>
          <a:off x="312028" y="2811273"/>
          <a:ext cx="567324" cy="56732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E4884-2B85-4A48-9870-BA341962788C}">
      <dsp:nvSpPr>
        <dsp:cNvPr id="0" name=""/>
        <dsp:cNvSpPr/>
      </dsp:nvSpPr>
      <dsp:spPr>
        <a:xfrm>
          <a:off x="1125135" y="2579186"/>
          <a:ext cx="3271343" cy="1031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167" tIns="109167" rIns="109167" bIns="109167" numCol="1" spcCol="1270" rtlCol="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fi-FI" sz="1800" b="0" kern="1200" noProof="0" dirty="0" smtClean="0">
              <a:solidFill>
                <a:schemeClr val="bg1"/>
              </a:solidFill>
            </a:rPr>
            <a:t>Lomalla leppoisammin. (elokuvat, </a:t>
          </a:r>
          <a:r>
            <a:rPr lang="fi-FI" sz="1800" kern="1200" noProof="0" dirty="0" smtClean="0">
              <a:solidFill>
                <a:schemeClr val="bg1"/>
              </a:solidFill>
            </a:rPr>
            <a:t>kirjat</a:t>
          </a:r>
          <a:r>
            <a:rPr lang="fi-FI" sz="1800" b="0" kern="1200" noProof="0" dirty="0" smtClean="0">
              <a:solidFill>
                <a:schemeClr val="bg1"/>
              </a:solidFill>
            </a:rPr>
            <a:t>, </a:t>
          </a:r>
          <a:r>
            <a:rPr lang="fi-FI" sz="1800" b="0" kern="1200" noProof="0" dirty="0" err="1" smtClean="0">
              <a:solidFill>
                <a:schemeClr val="bg1"/>
              </a:solidFill>
            </a:rPr>
            <a:t>dokumenti</a:t>
          </a:r>
          <a:r>
            <a:rPr lang="fi-FI" sz="1800" b="0" kern="1200" noProof="0" dirty="0" smtClean="0">
              <a:solidFill>
                <a:schemeClr val="tx1"/>
              </a:solidFill>
            </a:rPr>
            <a:t>) </a:t>
          </a:r>
          <a:endParaRPr lang="fi-FI" sz="1800" b="0" kern="1200" noProof="0" dirty="0">
            <a:solidFill>
              <a:schemeClr val="tx1"/>
            </a:solidFill>
          </a:endParaRPr>
        </a:p>
      </dsp:txBody>
      <dsp:txXfrm>
        <a:off x="1125135" y="2579186"/>
        <a:ext cx="3271343" cy="10314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E6A60-BF22-4A28-AB71-D6FBD55F6255}">
      <dsp:nvSpPr>
        <dsp:cNvPr id="0" name=""/>
        <dsp:cNvSpPr/>
      </dsp:nvSpPr>
      <dsp:spPr>
        <a:xfrm>
          <a:off x="3640" y="179756"/>
          <a:ext cx="1709630" cy="8548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rtlCol="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0" kern="1200" noProof="0" dirty="0" smtClean="0"/>
            <a:t>Abitreenit</a:t>
          </a:r>
          <a:endParaRPr lang="fi-FI" sz="2000" b="0" kern="1200" noProof="0" dirty="0"/>
        </a:p>
      </dsp:txBody>
      <dsp:txXfrm>
        <a:off x="28677" y="204793"/>
        <a:ext cx="1659556" cy="804741"/>
      </dsp:txXfrm>
    </dsp:sp>
    <dsp:sp modelId="{BBF534DB-5C7C-4508-A8A3-720B3945AF68}">
      <dsp:nvSpPr>
        <dsp:cNvPr id="0" name=""/>
        <dsp:cNvSpPr/>
      </dsp:nvSpPr>
      <dsp:spPr>
        <a:xfrm>
          <a:off x="174603" y="1034571"/>
          <a:ext cx="170963" cy="1094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4860"/>
              </a:lnTo>
              <a:lnTo>
                <a:pt x="170963" y="109486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E1D88-1704-4366-8415-80DDA39920D2}">
      <dsp:nvSpPr>
        <dsp:cNvPr id="0" name=""/>
        <dsp:cNvSpPr/>
      </dsp:nvSpPr>
      <dsp:spPr>
        <a:xfrm>
          <a:off x="345566" y="1248275"/>
          <a:ext cx="1367704" cy="17623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rtlCol="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0" i="0" kern="1200" noProof="0" dirty="0" smtClean="0"/>
            <a:t>Vanhoja yo-kysymyksiä ja hyvän vastauksen piirteet</a:t>
          </a:r>
          <a:endParaRPr lang="fi-FI" sz="1400" kern="1200" noProof="0" dirty="0"/>
        </a:p>
      </dsp:txBody>
      <dsp:txXfrm>
        <a:off x="385625" y="1288334"/>
        <a:ext cx="1287586" cy="1682194"/>
      </dsp:txXfrm>
    </dsp:sp>
    <dsp:sp modelId="{6FF0EC8A-23B1-41C4-A62B-2F13CC32819F}">
      <dsp:nvSpPr>
        <dsp:cNvPr id="0" name=""/>
        <dsp:cNvSpPr/>
      </dsp:nvSpPr>
      <dsp:spPr>
        <a:xfrm>
          <a:off x="2140678" y="179756"/>
          <a:ext cx="1709630" cy="8548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rtlCol="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0" i="0" kern="1200" noProof="0" dirty="0" smtClean="0"/>
            <a:t>Yle Areena</a:t>
          </a:r>
          <a:endParaRPr lang="fi-FI" sz="2000" kern="1200" noProof="0" dirty="0"/>
        </a:p>
      </dsp:txBody>
      <dsp:txXfrm>
        <a:off x="2165715" y="204793"/>
        <a:ext cx="1659556" cy="804741"/>
      </dsp:txXfrm>
    </dsp:sp>
    <dsp:sp modelId="{6C5F0676-2961-474B-BBB1-9A0AC71F42F2}">
      <dsp:nvSpPr>
        <dsp:cNvPr id="0" name=""/>
        <dsp:cNvSpPr/>
      </dsp:nvSpPr>
      <dsp:spPr>
        <a:xfrm>
          <a:off x="2311641" y="1034571"/>
          <a:ext cx="170963" cy="999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9920"/>
              </a:lnTo>
              <a:lnTo>
                <a:pt x="170963" y="99992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0A876-0563-4AB6-B117-43754FE8A966}">
      <dsp:nvSpPr>
        <dsp:cNvPr id="0" name=""/>
        <dsp:cNvSpPr/>
      </dsp:nvSpPr>
      <dsp:spPr>
        <a:xfrm>
          <a:off x="2482604" y="1248275"/>
          <a:ext cx="1367704" cy="15724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rtlCol="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0" i="0" kern="1200" noProof="0" dirty="0" smtClean="0"/>
            <a:t>Valtava määrä dokumentteja historiaan ja ajankohtaisiin aiheisiin</a:t>
          </a:r>
          <a:endParaRPr lang="fi-FI" sz="1400" kern="1200" noProof="0" dirty="0"/>
        </a:p>
      </dsp:txBody>
      <dsp:txXfrm>
        <a:off x="2522663" y="1288334"/>
        <a:ext cx="1287586" cy="1492314"/>
      </dsp:txXfrm>
    </dsp:sp>
    <dsp:sp modelId="{DC68E120-BA63-400C-B1ED-4D52C1E309EC}">
      <dsp:nvSpPr>
        <dsp:cNvPr id="0" name=""/>
        <dsp:cNvSpPr/>
      </dsp:nvSpPr>
      <dsp:spPr>
        <a:xfrm>
          <a:off x="4277716" y="179756"/>
          <a:ext cx="2166751" cy="854815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rtlCol="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noProof="0" dirty="0" smtClean="0"/>
            <a:t>Tee omia muistiinpanoja</a:t>
          </a:r>
          <a:endParaRPr lang="fi-FI" sz="2000" kern="1200" noProof="0" dirty="0"/>
        </a:p>
      </dsp:txBody>
      <dsp:txXfrm>
        <a:off x="4302753" y="204793"/>
        <a:ext cx="2116677" cy="804741"/>
      </dsp:txXfrm>
    </dsp:sp>
    <dsp:sp modelId="{B5198F5F-18F7-4782-AB68-03BD25DC9507}">
      <dsp:nvSpPr>
        <dsp:cNvPr id="0" name=""/>
        <dsp:cNvSpPr/>
      </dsp:nvSpPr>
      <dsp:spPr>
        <a:xfrm>
          <a:off x="4494391" y="1034571"/>
          <a:ext cx="216675" cy="1051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1033"/>
              </a:lnTo>
              <a:lnTo>
                <a:pt x="216675" y="1051033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29F92-D164-4FCA-9280-3FD56ACC8821}">
      <dsp:nvSpPr>
        <dsp:cNvPr id="0" name=""/>
        <dsp:cNvSpPr/>
      </dsp:nvSpPr>
      <dsp:spPr>
        <a:xfrm>
          <a:off x="4711067" y="1248275"/>
          <a:ext cx="1367704" cy="1674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rtlCol="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 noProof="0" dirty="0" err="1" smtClean="0"/>
            <a:t>Mind</a:t>
          </a:r>
          <a:r>
            <a:rPr lang="fi-FI" sz="1400" kern="1200" noProof="0" dirty="0" smtClean="0"/>
            <a:t> mapit esim. – tai ihan kirjoittamalla</a:t>
          </a:r>
          <a:endParaRPr lang="fi-FI" sz="1400" kern="1200" noProof="0" dirty="0"/>
        </a:p>
      </dsp:txBody>
      <dsp:txXfrm>
        <a:off x="4751126" y="1288334"/>
        <a:ext cx="1287586" cy="15945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E238B59C-2E7F-4737-9643-1E06385F7D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56A5E2B-5992-4651-BBB3-C2982EC47E3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5FB25-1416-4829-84E4-E23E700F8714}" type="datetimeFigureOut">
              <a:rPr lang="fi-FI" smtClean="0"/>
              <a:t>12.12.2021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08DD977-8B79-4EA7-8BD6-EFB1E5953D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48E96B9-E00D-4761-860F-76D048CB22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B6A3D-8AF0-476C-89D6-A36D2CE3FCC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264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D90F6-00C7-4DF2-92B5-70C0FAEEC882}" type="datetimeFigureOut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rtl="0"/>
            <a:r>
              <a:rPr lang="fi-FI" altLang="zh-CN" sz="1200" b="0" i="0" u="none" strike="noStrike" kern="1200" baseline="0" dirty="0">
                <a:solidFill>
                  <a:srgbClr val="000000"/>
                </a:solidFill>
                <a:latin typeface="Calibri" panose="020F0502020204030204" pitchFamily="34" charset="0"/>
              </a:rPr>
              <a:t>Muokkaa tekstin perustyyliä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F4E72-B759-4457-ADD1-024DDD0CC849}" type="slidenum">
              <a:rPr lang="fi-FI" noProof="0" smtClean="0"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512401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altLang="zh-CN" sz="1200" b="0" i="0" u="none" strike="noStrike" kern="1200" baseline="0" smtClean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F4E72-B759-4457-ADD1-024DDD0CC84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41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F4E72-B759-4457-ADD1-024DDD0CC84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172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F4E72-B759-4457-ADD1-024DDD0CC84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512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9F4E72-B759-4457-ADD1-024DDD0CC849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0329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A645C7D-61AA-4DFB-9BBF-E67D655B3387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93347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E4514F-331E-4F11-8048-9262940501F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51968444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E4514F-331E-4F11-8048-9262940501F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94167361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0079D9B-87EF-446D-8836-BBEC046AAF69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96829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E4514F-331E-4F11-8048-9262940501F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0583037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71887A9-E824-444F-AC1D-F2C448A78CE4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53447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9C26E1C-427D-447C-8E98-301B963CAB25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209938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23E0805-BFF3-4E91-9E87-747D28FF7577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88784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003428-CC45-42FE-8A97-BE9A5F246900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54022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788AADE-2008-43CC-9E9A-911C0FD99C1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517817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E4514F-331E-4F11-8048-9262940501F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i-FI" noProof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7374495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0E4514F-331E-4F11-8048-9262940501F1}" type="datetime1">
              <a:rPr lang="fi-FI" noProof="0" smtClean="0"/>
              <a:t>12.12.2021</a:t>
            </a:fld>
            <a:endParaRPr lang="fi-FI" noProof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i-FI" noProof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57F1E4F-1CFF-5643-939E-217C01CDF56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408349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6BA91D-915C-49E9-BA6D-FB9B677AC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2710" y="628617"/>
            <a:ext cx="3971902" cy="3028983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 dirty="0" smtClean="0"/>
              <a:t>Yo-kirjoituksiin </a:t>
            </a:r>
            <a:r>
              <a:rPr lang="fi-FI" dirty="0" err="1" smtClean="0"/>
              <a:t>valmistautu-minen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DB1A8A-4EF6-4157-8A00-84AEDB088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2709" y="3843868"/>
            <a:ext cx="2827315" cy="1564744"/>
          </a:xfrm>
        </p:spPr>
        <p:txBody>
          <a:bodyPr rtlCol="0">
            <a:normAutofit/>
          </a:bodyPr>
          <a:lstStyle/>
          <a:p>
            <a:pPr rtl="0"/>
            <a:r>
              <a:rPr lang="fi-FI" sz="2400" dirty="0" smtClean="0">
                <a:solidFill>
                  <a:schemeClr val="accent1">
                    <a:lumMod val="50000"/>
                  </a:schemeClr>
                </a:solidFill>
              </a:rPr>
              <a:t>Opiskelemalla ja ajoissa aloittamalla menestykseen</a:t>
            </a:r>
            <a:endParaRPr lang="fi-FI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4" name="Sisällön paikkamerkki 5" descr="Oppilas kirjoittaa pöydän ääressä">
            <a:extLst>
              <a:ext uri="{FF2B5EF4-FFF2-40B4-BE49-F238E27FC236}">
                <a16:creationId xmlns:a16="http://schemas.microsoft.com/office/drawing/2014/main" id="{55D2AC52-3BB9-4E97-89BA-8129330AB44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41" r="5241"/>
          <a:stretch/>
        </p:blipFill>
        <p:spPr>
          <a:xfrm>
            <a:off x="817507" y="1001054"/>
            <a:ext cx="6139428" cy="4568026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378081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933594" y="598823"/>
            <a:ext cx="8534400" cy="1507067"/>
          </a:xfrm>
        </p:spPr>
        <p:txBody>
          <a:bodyPr/>
          <a:lstStyle/>
          <a:p>
            <a:r>
              <a:rPr lang="fi-FI" dirty="0" smtClean="0"/>
              <a:t>Milloin kirjoitukset ovat?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4" y="2505364"/>
            <a:ext cx="8534400" cy="361526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Kakkosilla on 4. ja 5. jaksossa yleensä paljon </a:t>
            </a:r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kursseja. On rankkaa, jos joudut käyttämään paljon aikaa sekä kirjoituksiin että </a:t>
            </a:r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kursseihin</a:t>
            </a:r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. </a:t>
            </a:r>
            <a:endParaRPr lang="fi-FI" sz="3200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Siksi joululomalla aloittaminen voi helpottaa myöhempää stressiä. Nyt on aika pitkä loma. </a:t>
            </a:r>
            <a:endParaRPr lang="fi-FI" sz="32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81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 opettajalta yksilöllisiä vinkkejä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Samat jutut eivät välttämättä toimi kaikilla. </a:t>
            </a:r>
          </a:p>
          <a:p>
            <a:r>
              <a:rPr lang="fi-FI" sz="3600" dirty="0" smtClean="0"/>
              <a:t>Kysy ihmeessä opettajalta neuvoa, jos jokin asia mietityttää – tai vaikka jos et pääse alkuun yo-opiskeluissa. </a:t>
            </a:r>
          </a:p>
          <a:p>
            <a:pPr lvl="1"/>
            <a:r>
              <a:rPr lang="fi-FI" sz="3200" dirty="0" smtClean="0"/>
              <a:t>Voit laittaa Wilmaan tai opettajan puhelimeen viestiä joululomallakin. Luultavasti kurkkaan sinne jossain vaiheessa.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712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6BA91D-915C-49E9-BA6D-FB9B677AC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7433" y="5532470"/>
            <a:ext cx="9552558" cy="1233251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 dirty="0" smtClean="0"/>
              <a:t>Tsemppiä opiskeluun</a:t>
            </a:r>
            <a:r>
              <a:rPr lang="fi-FI" dirty="0" smtClean="0"/>
              <a:t>! Mutta myös hyvää ja rentouttavaa joulua ja lomaa! 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DB1A8A-4EF6-4157-8A00-84AEDB088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815" y="5686129"/>
            <a:ext cx="9623477" cy="462967"/>
          </a:xfrm>
        </p:spPr>
        <p:txBody>
          <a:bodyPr rtlCol="0">
            <a:normAutofit/>
          </a:bodyPr>
          <a:lstStyle/>
          <a:p>
            <a:pPr rtl="0"/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Kuva 4" descr="Tytöt ompelevat vaatteita">
            <a:extLst>
              <a:ext uri="{FF2B5EF4-FFF2-40B4-BE49-F238E27FC236}">
                <a16:creationId xmlns:a16="http://schemas.microsoft.com/office/drawing/2014/main" id="{DB01D247-521D-46B2-B29A-935ED000F01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92" t="33228" r="15083" b="23430"/>
          <a:stretch/>
        </p:blipFill>
        <p:spPr>
          <a:xfrm>
            <a:off x="834934" y="854087"/>
            <a:ext cx="9290304" cy="3280831"/>
          </a:xfrm>
          <a:custGeom>
            <a:avLst/>
            <a:gdLst>
              <a:gd name="connsiteX0" fmla="*/ 402071 w 9290304"/>
              <a:gd name="connsiteY0" fmla="*/ 0 h 3280831"/>
              <a:gd name="connsiteX1" fmla="*/ 9290304 w 9290304"/>
              <a:gd name="connsiteY1" fmla="*/ 0 h 3280831"/>
              <a:gd name="connsiteX2" fmla="*/ 9290304 w 9290304"/>
              <a:gd name="connsiteY2" fmla="*/ 2876895 h 3280831"/>
              <a:gd name="connsiteX3" fmla="*/ 8886368 w 9290304"/>
              <a:gd name="connsiteY3" fmla="*/ 3280831 h 3280831"/>
              <a:gd name="connsiteX4" fmla="*/ 0 w 9290304"/>
              <a:gd name="connsiteY4" fmla="*/ 3280831 h 3280831"/>
              <a:gd name="connsiteX5" fmla="*/ 0 w 9290304"/>
              <a:gd name="connsiteY5" fmla="*/ 402071 h 3280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290304" h="3280831">
                <a:moveTo>
                  <a:pt x="402071" y="0"/>
                </a:moveTo>
                <a:lnTo>
                  <a:pt x="9290304" y="0"/>
                </a:lnTo>
                <a:lnTo>
                  <a:pt x="9290304" y="2876895"/>
                </a:lnTo>
                <a:lnTo>
                  <a:pt x="8886368" y="3280831"/>
                </a:lnTo>
                <a:lnTo>
                  <a:pt x="0" y="3280831"/>
                </a:lnTo>
                <a:lnTo>
                  <a:pt x="0" y="40207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8818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CC9E7E-C8DB-4D73-80B6-C5D35AD7F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289" y="4924648"/>
            <a:ext cx="6763874" cy="150706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rtl="0"/>
            <a:r>
              <a:rPr lang="fi-FI" dirty="0" smtClean="0"/>
              <a:t>Miten aloittaa? Ja </a:t>
            </a:r>
            <a:br>
              <a:rPr lang="fi-FI" dirty="0" smtClean="0"/>
            </a:br>
            <a:r>
              <a:rPr lang="fi-FI" dirty="0" smtClean="0"/>
              <a:t>milloin?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6" name="Sisällön paikkamerkki 5" descr="Oppilas kirjoittaa pöydän ääressä">
            <a:extLst>
              <a:ext uri="{FF2B5EF4-FFF2-40B4-BE49-F238E27FC236}">
                <a16:creationId xmlns:a16="http://schemas.microsoft.com/office/drawing/2014/main" id="{55D2AC52-3BB9-4E97-89BA-8129330AB44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tretch/>
        </p:blipFill>
        <p:spPr>
          <a:xfrm>
            <a:off x="487507" y="743094"/>
            <a:ext cx="5162550" cy="3438525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aphicFrame>
        <p:nvGraphicFramePr>
          <p:cNvPr id="9" name="Sisällön paikkamerkki 8" descr="Kuvakejoukko">
            <a:extLst>
              <a:ext uri="{FF2B5EF4-FFF2-40B4-BE49-F238E27FC236}">
                <a16:creationId xmlns:a16="http://schemas.microsoft.com/office/drawing/2014/main" id="{8EDEA472-192B-4242-9F8A-CF2C98BFB3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9946181"/>
              </p:ext>
            </p:extLst>
          </p:nvPr>
        </p:nvGraphicFramePr>
        <p:xfrm>
          <a:off x="6499654" y="765731"/>
          <a:ext cx="4462724" cy="3611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Pyöristetty suorakulmio 10"/>
          <p:cNvSpPr/>
          <p:nvPr/>
        </p:nvSpPr>
        <p:spPr>
          <a:xfrm>
            <a:off x="6380697" y="4539166"/>
            <a:ext cx="4462724" cy="969873"/>
          </a:xfrm>
          <a:prstGeom prst="roundRect">
            <a:avLst>
              <a:gd name="adj" fmla="val 10000"/>
            </a:avLst>
          </a:prstGeom>
        </p:spPr>
        <p:style>
          <a:lnRef idx="0">
            <a:schemeClr val="lt2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dk2">
              <a:hueOff val="0"/>
              <a:satOff val="0"/>
              <a:lumOff val="0"/>
              <a:alphaOff val="0"/>
            </a:schemeClr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/>
        </p:style>
      </p:sp>
      <p:grpSp>
        <p:nvGrpSpPr>
          <p:cNvPr id="12" name="Ryhmä 11"/>
          <p:cNvGrpSpPr/>
          <p:nvPr/>
        </p:nvGrpSpPr>
        <p:grpSpPr>
          <a:xfrm>
            <a:off x="7434434" y="4539166"/>
            <a:ext cx="3308052" cy="1030491"/>
            <a:chOff x="1053737" y="2203"/>
            <a:chExt cx="3308052" cy="1030491"/>
          </a:xfrm>
        </p:grpSpPr>
        <p:sp>
          <p:nvSpPr>
            <p:cNvPr id="13" name="Suorakulmio 12"/>
            <p:cNvSpPr/>
            <p:nvPr/>
          </p:nvSpPr>
          <p:spPr>
            <a:xfrm>
              <a:off x="1053737" y="2203"/>
              <a:ext cx="3308052" cy="103049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Tekstiruutu 13"/>
            <p:cNvSpPr txBox="1"/>
            <p:nvPr/>
          </p:nvSpPr>
          <p:spPr>
            <a:xfrm>
              <a:off x="1053737" y="2203"/>
              <a:ext cx="3308052" cy="10304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9060" tIns="109060" rIns="109060" bIns="109060" numCol="1" spcCol="1270" rtlCol="0" anchor="ctr" anchorCtr="0">
              <a:noAutofit/>
            </a:bodyPr>
            <a:lstStyle/>
            <a:p>
              <a:pPr lvl="0" algn="l" defTabSz="8001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i-FI" sz="1800" kern="1200" noProof="0" dirty="0" smtClean="0">
                  <a:solidFill>
                    <a:prstClr val="white"/>
                  </a:solidFill>
                  <a:latin typeface="+mn-lt"/>
                  <a:ea typeface="+mn-ea"/>
                  <a:cs typeface="+mn-cs"/>
                </a:rPr>
                <a:t>Aloitus omilla muistiinpanoilla ja </a:t>
              </a:r>
              <a:r>
                <a:rPr lang="fi-FI" sz="1800" kern="1200" noProof="0" dirty="0" err="1" smtClean="0">
                  <a:solidFill>
                    <a:prstClr val="white"/>
                  </a:solidFill>
                  <a:latin typeface="+mn-lt"/>
                  <a:ea typeface="+mn-ea"/>
                  <a:cs typeface="+mn-cs"/>
                </a:rPr>
                <a:t>Pedanetilla</a:t>
              </a:r>
              <a:endParaRPr lang="fi-FI" sz="1800" kern="1200" noProof="0" dirty="0">
                <a:solidFill>
                  <a:prstClr val="white"/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70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CC9E7E-C8DB-4D73-80B6-C5D35AD7F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391080"/>
            <a:ext cx="7543800" cy="1507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i-FI" sz="3200" dirty="0"/>
              <a:t>Opiskelutapojen</a:t>
            </a:r>
            <a:br>
              <a:rPr lang="fi-FI" sz="3200" dirty="0"/>
            </a:br>
            <a:r>
              <a:rPr lang="fi-FI" sz="3200" dirty="0" smtClean="0"/>
              <a:t>vaihteleminen &gt; et väsy tai kyllästy</a:t>
            </a:r>
            <a:endParaRPr lang="fi-FI" sz="3200" dirty="0"/>
          </a:p>
        </p:txBody>
      </p:sp>
      <p:pic>
        <p:nvPicPr>
          <p:cNvPr id="6" name="Sisällön paikkamerkki 5" descr="Kirjat">
            <a:extLst>
              <a:ext uri="{FF2B5EF4-FFF2-40B4-BE49-F238E27FC236}">
                <a16:creationId xmlns:a16="http://schemas.microsoft.com/office/drawing/2014/main" id="{55D2AC52-3BB9-4E97-89BA-8129330AB44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tretch/>
        </p:blipFill>
        <p:spPr>
          <a:xfrm>
            <a:off x="838200" y="2277287"/>
            <a:ext cx="5181600" cy="3448014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aphicFrame>
        <p:nvGraphicFramePr>
          <p:cNvPr id="9" name="Sisällön paikkamerkki 8" descr="Malli">
            <a:extLst>
              <a:ext uri="{FF2B5EF4-FFF2-40B4-BE49-F238E27FC236}">
                <a16:creationId xmlns:a16="http://schemas.microsoft.com/office/drawing/2014/main" id="{8EDEA472-192B-4242-9F8A-CF2C98BFB3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228572"/>
              </p:ext>
            </p:extLst>
          </p:nvPr>
        </p:nvGraphicFramePr>
        <p:xfrm>
          <a:off x="695534" y="1042989"/>
          <a:ext cx="6448109" cy="3190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5955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933594" y="598823"/>
            <a:ext cx="8534400" cy="1507067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4" y="2505364"/>
            <a:ext cx="8534400" cy="3615267"/>
          </a:xfrm>
        </p:spPr>
        <p:txBody>
          <a:bodyPr/>
          <a:lstStyle/>
          <a:p>
            <a:r>
              <a:rPr lang="fi-FI" dirty="0"/>
              <a:t>Miten voisi aloittaa rennosti kertailemaan loman aikana niin, että ehtii kunnolla levätäkin? </a:t>
            </a:r>
          </a:p>
          <a:p>
            <a:r>
              <a:rPr lang="fi-FI" dirty="0"/>
              <a:t>Miten/mistä opiskella kirjoituksiin? </a:t>
            </a:r>
          </a:p>
          <a:p>
            <a:r>
              <a:rPr lang="fi-FI" dirty="0"/>
              <a:t>Miten päästä alkuun? </a:t>
            </a:r>
          </a:p>
          <a:p>
            <a:r>
              <a:rPr lang="fi-FI" dirty="0"/>
              <a:t>Mistä kurssista aloittaa?</a:t>
            </a:r>
          </a:p>
          <a:p>
            <a:r>
              <a:rPr lang="fi-FI" dirty="0"/>
              <a:t>Ovatko kirjat sinulla kertaamista varten? </a:t>
            </a:r>
            <a:r>
              <a:rPr lang="fi-FI" dirty="0" smtClean="0"/>
              <a:t>Pyytäkää kirjat minulta jo tällä viikolla!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961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933594" y="598823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fi-FI" dirty="0"/>
              <a:t>Miten voisi aloittaa rennosti kertailemaan loman aikana niin, että ehtii kunnolla levätäkin? </a:t>
            </a:r>
            <a:br>
              <a:rPr lang="fi-FI" dirty="0"/>
            </a:b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4" y="2219037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>
                <a:solidFill>
                  <a:schemeClr val="tx1"/>
                </a:solidFill>
              </a:rPr>
              <a:t>Historia: Ottaisitko jokusen dokumentin viikossa Areenasta (yleensä kestävät vajaan tunnin), historiaan liittyvän elokuvan, romaanin lukemista tai jonkun radio-ohjelman? </a:t>
            </a:r>
          </a:p>
          <a:p>
            <a:r>
              <a:rPr lang="fi-FI" dirty="0" err="1" smtClean="0">
                <a:solidFill>
                  <a:schemeClr val="tx1"/>
                </a:solidFill>
              </a:rPr>
              <a:t>Youtubesta</a:t>
            </a:r>
            <a:r>
              <a:rPr lang="fi-FI" dirty="0" smtClean="0">
                <a:solidFill>
                  <a:schemeClr val="tx1"/>
                </a:solidFill>
              </a:rPr>
              <a:t> löytyy myös videoita historian eri aiheista – ihan yo-kirjoituksiin valmentautumiseenkin.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Yhteiskuntaoppi: joka päivälle parit radio- tai televisiouutiset (Areenasta voi kuunnella/katsoa jälkikäteen) ja Ylen aamu tai päivä tunnissa tai joku vanhempi mutta edelleen ajankohtainen ohjelma Areenasta.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Jos katsot viikossa kolme ohjelmaa, olet kesän aikana nähnyt/kuunnellut noin 30 ohjelmaa (3 x 9=27).  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61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062903" y="635768"/>
            <a:ext cx="8534400" cy="1507067"/>
          </a:xfrm>
        </p:spPr>
        <p:txBody>
          <a:bodyPr>
            <a:normAutofit/>
          </a:bodyPr>
          <a:lstStyle/>
          <a:p>
            <a:r>
              <a:rPr lang="fi-FI" dirty="0"/>
              <a:t>Miten </a:t>
            </a:r>
            <a:r>
              <a:rPr lang="fi-FI" dirty="0" smtClean="0"/>
              <a:t>päästä alkuun?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3" y="2219037"/>
            <a:ext cx="9900661" cy="4227945"/>
          </a:xfrm>
        </p:spPr>
        <p:txBody>
          <a:bodyPr>
            <a:normAutofit lnSpcReduction="10000"/>
          </a:bodyPr>
          <a:lstStyle/>
          <a:p>
            <a:r>
              <a:rPr lang="fi-FI" sz="3200" dirty="0" smtClean="0">
                <a:solidFill>
                  <a:schemeClr val="tx1"/>
                </a:solidFill>
              </a:rPr>
              <a:t>Aloittamalla tai itkemällä ja aloittamalla.</a:t>
            </a:r>
          </a:p>
          <a:p>
            <a:r>
              <a:rPr lang="fi-FI" sz="3200" dirty="0" smtClean="0">
                <a:solidFill>
                  <a:schemeClr val="tx1"/>
                </a:solidFill>
              </a:rPr>
              <a:t>Mutta: jos olet selkeästi väsynyt ja levon tarpeessa, voit lepäillä aivan hyvällä omalla </a:t>
            </a:r>
            <a:r>
              <a:rPr lang="fi-FI" sz="3200" dirty="0" smtClean="0">
                <a:solidFill>
                  <a:schemeClr val="tx1"/>
                </a:solidFill>
              </a:rPr>
              <a:t>tunnolla. </a:t>
            </a:r>
            <a:endParaRPr lang="fi-FI" sz="3200" dirty="0" smtClean="0">
              <a:solidFill>
                <a:schemeClr val="tx1"/>
              </a:solidFill>
            </a:endParaRPr>
          </a:p>
          <a:p>
            <a:pPr lvl="1"/>
            <a:r>
              <a:rPr lang="fi-FI" sz="3000" dirty="0" smtClean="0">
                <a:solidFill>
                  <a:schemeClr val="tx1"/>
                </a:solidFill>
              </a:rPr>
              <a:t>Väsyneet aivot eivät opi. </a:t>
            </a:r>
          </a:p>
          <a:p>
            <a:pPr lvl="1"/>
            <a:r>
              <a:rPr lang="fi-FI" sz="3000" dirty="0" smtClean="0">
                <a:solidFill>
                  <a:schemeClr val="tx1"/>
                </a:solidFill>
              </a:rPr>
              <a:t>Tee parhaasi, että saat lepoa!  	</a:t>
            </a:r>
            <a:endParaRPr lang="fi-FI" sz="3000" dirty="0" smtClean="0">
              <a:solidFill>
                <a:schemeClr val="tx1"/>
              </a:solidFill>
            </a:endParaRPr>
          </a:p>
          <a:p>
            <a:pPr lvl="1"/>
            <a:r>
              <a:rPr lang="fi-FI" sz="3000" dirty="0" smtClean="0"/>
              <a:t>Muista rentoutuminen myös sitten, kun aloitat opiskelun. Sopiva määrä opiskelua, sopivasti vastapainoa sille. </a:t>
            </a:r>
          </a:p>
          <a:p>
            <a:pPr lvl="1"/>
            <a:r>
              <a:rPr lang="fi-FI" sz="3000" dirty="0" smtClean="0">
                <a:solidFill>
                  <a:schemeClr val="tx1"/>
                </a:solidFill>
              </a:rPr>
              <a:t>On tärkeää, että kun koulu alkaa tammikuussa, olet saanut riittävästi katkosta koulutyöhön, </a:t>
            </a:r>
            <a:endParaRPr lang="fi-FI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02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062903" y="635768"/>
            <a:ext cx="8534400" cy="1507067"/>
          </a:xfrm>
        </p:spPr>
        <p:txBody>
          <a:bodyPr>
            <a:normAutofit/>
          </a:bodyPr>
          <a:lstStyle/>
          <a:p>
            <a:r>
              <a:rPr lang="fi-FI" dirty="0" smtClean="0"/>
              <a:t>Mistä kurssista aloittaa, kun  aloitat lukemisen?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896648" y="2385291"/>
            <a:ext cx="8534400" cy="3615267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/>
                </a:solidFill>
              </a:rPr>
              <a:t>Kurssi 1 on luonteva. </a:t>
            </a:r>
          </a:p>
          <a:p>
            <a:r>
              <a:rPr lang="fi-FI" sz="3200" dirty="0" smtClean="0">
                <a:solidFill>
                  <a:schemeClr val="tx1"/>
                </a:solidFill>
              </a:rPr>
              <a:t>Toimivaa voi olla aloittaa jostakin muustakin kurssista. </a:t>
            </a:r>
            <a:r>
              <a:rPr lang="fi-FI" sz="3000" dirty="0" smtClean="0">
                <a:solidFill>
                  <a:schemeClr val="tx1"/>
                </a:solidFill>
              </a:rPr>
              <a:t>  	</a:t>
            </a:r>
            <a:endParaRPr lang="fi-FI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67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1062903" y="635768"/>
            <a:ext cx="8534400" cy="1507067"/>
          </a:xfrm>
        </p:spPr>
        <p:txBody>
          <a:bodyPr>
            <a:normAutofit/>
          </a:bodyPr>
          <a:lstStyle/>
          <a:p>
            <a:r>
              <a:rPr lang="fi-FI" dirty="0" smtClean="0"/>
              <a:t>Onko sinulla oppikirjat?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4" y="2219037"/>
            <a:ext cx="8534400" cy="3615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74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933594" y="598823"/>
            <a:ext cx="8534400" cy="1507067"/>
          </a:xfrm>
        </p:spPr>
        <p:txBody>
          <a:bodyPr/>
          <a:lstStyle/>
          <a:p>
            <a:r>
              <a:rPr lang="fi-FI" dirty="0" smtClean="0"/>
              <a:t>Vinkkejä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933594" y="2032000"/>
            <a:ext cx="8534400" cy="4088631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Tee lukusuunnitelma ja noudata sitä. </a:t>
            </a:r>
          </a:p>
          <a:p>
            <a:pPr lvl="1"/>
            <a:r>
              <a:rPr lang="fi-FI" sz="2800" dirty="0" smtClean="0">
                <a:solidFill>
                  <a:schemeClr val="tx1">
                    <a:lumMod val="95000"/>
                  </a:schemeClr>
                </a:solidFill>
              </a:rPr>
              <a:t>Laske, montako päivää sinulla on käytettävissäsi, montako kirjaa opiskeltavana ja paljonko pitää päivässä opiskella. </a:t>
            </a:r>
          </a:p>
          <a:p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Kesäyliopiston abikurssit. </a:t>
            </a:r>
          </a:p>
          <a:p>
            <a:r>
              <a:rPr lang="fi-FI" sz="3200" dirty="0" smtClean="0">
                <a:solidFill>
                  <a:schemeClr val="tx1">
                    <a:lumMod val="95000"/>
                  </a:schemeClr>
                </a:solidFill>
              </a:rPr>
              <a:t>Kaverin kanssa opiskelu? Yhteinen WhatsApp-ryhmä? </a:t>
            </a:r>
            <a:endParaRPr lang="fi-FI" sz="3200" dirty="0">
              <a:solidFill>
                <a:schemeClr val="tx1">
                  <a:lumMod val="95000"/>
                </a:schemeClr>
              </a:solidFill>
            </a:endParaRPr>
          </a:p>
          <a:p>
            <a:pPr lvl="1"/>
            <a:r>
              <a:rPr lang="fi-FI" sz="2800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endParaRPr lang="fi-FI" sz="28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89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A93B6D-1597-4D86-B6EB-52CA39D98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E76448-B9B5-444F-ABF0-3E2949E5B92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2CC082E-8DE3-449F-B604-FF5FA628FB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</Words>
  <Application>Microsoft Office PowerPoint</Application>
  <PresentationFormat>Laajakuva</PresentationFormat>
  <Paragraphs>53</Paragraphs>
  <Slides>12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等线</vt:lpstr>
      <vt:lpstr>Office-teema</vt:lpstr>
      <vt:lpstr>Yo-kirjoituksiin valmistautu-minen</vt:lpstr>
      <vt:lpstr>Miten aloittaa? Ja  milloin?  </vt:lpstr>
      <vt:lpstr>Opiskelutapojen vaihteleminen &gt; et väsy tai kyllästy</vt:lpstr>
      <vt:lpstr>PowerPoint-esitys</vt:lpstr>
      <vt:lpstr>Miten voisi aloittaa rennosti kertailemaan loman aikana niin, että ehtii kunnolla levätäkin?  </vt:lpstr>
      <vt:lpstr>Miten päästä alkuun? </vt:lpstr>
      <vt:lpstr>Mistä kurssista aloittaa, kun  aloitat lukemisen? </vt:lpstr>
      <vt:lpstr>Onko sinulla oppikirjat? </vt:lpstr>
      <vt:lpstr>Vinkkejä</vt:lpstr>
      <vt:lpstr>Milloin kirjoitukset ovat? </vt:lpstr>
      <vt:lpstr>Kysy opettajalta yksilöllisiä vinkkejä</vt:lpstr>
      <vt:lpstr>Tsemppiä opiskeluun! Mutta myös hyvää ja rentouttavaa joulua ja lomaa!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2020-12-18T08:35:39Z</dcterms:created>
  <dcterms:modified xsi:type="dcterms:W3CDTF">2021-12-12T18:37:11Z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