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6" r:id="rId1"/>
  </p:sldMasterIdLst>
  <p:notesMasterIdLst>
    <p:notesMasterId r:id="rId6"/>
  </p:notesMasterIdLst>
  <p:sldIdLst>
    <p:sldId id="256" r:id="rId2"/>
    <p:sldId id="257" r:id="rId3"/>
    <p:sldId id="263" r:id="rId4"/>
    <p:sldId id="264" r:id="rId5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8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e16a78a58_0_2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10e16a78a5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580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627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8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9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9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9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dirty="0"/>
              <a:t>14. Jatkosota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Taitotehtävä: Tutki lähteitä jatkosodan syttymisestä</a:t>
            </a:r>
            <a:endParaRPr dirty="0"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3</a:t>
            </a:r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 dirty="0"/>
              <a:t>Forum Historia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Tehtävässä harjoiteltavat taidot</a:t>
            </a:r>
            <a:endParaRPr dirty="0"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84250" indent="-857250">
              <a:lnSpc>
                <a:spcPct val="7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dirty="0">
                <a:solidFill>
                  <a:srgbClr val="000000"/>
                </a:solidFill>
              </a:rPr>
              <a:t>äänidokumentin tulkitseminen</a:t>
            </a:r>
          </a:p>
          <a:p>
            <a:pPr marL="984250" indent="-857250">
              <a:lnSpc>
                <a:spcPct val="7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dirty="0">
                <a:solidFill>
                  <a:srgbClr val="000000"/>
                </a:solidFill>
              </a:rPr>
              <a:t>tekstin tulkitseminen</a:t>
            </a:r>
          </a:p>
          <a:p>
            <a:pPr marL="984250" indent="-857250">
              <a:lnSpc>
                <a:spcPct val="7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dirty="0">
                <a:solidFill>
                  <a:srgbClr val="000000"/>
                </a:solidFill>
              </a:rPr>
              <a:t>lähdekritiikki</a:t>
            </a:r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Forum Historia 3, Luku 14</a:t>
            </a:r>
            <a:endParaRPr dirty="0"/>
          </a:p>
        </p:txBody>
      </p:sp>
      <p:sp>
        <p:nvSpPr>
          <p:cNvPr id="96" name="Google Shape;96;p11"/>
          <p:cNvSpPr txBox="1"/>
          <p:nvPr/>
        </p:nvSpPr>
        <p:spPr>
          <a:xfrm>
            <a:off x="9745275" y="111290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 dirty="0"/>
              <a:t>Tutki lähteitä jatkosodan syttymisestä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07" name="Google Shape;107;p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fi-FI" dirty="0"/>
              <a:t>Tutki lähteitä A–C jatkosodan syttymisestä ja vastaa kysymyksiin.</a:t>
            </a: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fi-FI" dirty="0"/>
          </a:p>
          <a:p>
            <a:pPr marL="1270000" lvl="0" indent="-1143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fi-FI" dirty="0"/>
              <a:t>Minkälaisen kuvan lähteet antavat jatkosodan syttymisestä?</a:t>
            </a:r>
          </a:p>
          <a:p>
            <a:pPr marL="1270000" lvl="0" indent="-1143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fi-FI" dirty="0"/>
              <a:t>Tarkastele tekstejä lähdekritiikin näkökulmasta. Mitkä asiat lisäävät/heikentävät niiden luotettavuutta?</a:t>
            </a:r>
          </a:p>
          <a:p>
            <a:pPr marL="1270000" lvl="0" indent="-1143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fi-FI" dirty="0"/>
              <a:t>Mikä lähde antaa  mielestäsi uskottavimman kuvan jatkosodan syttymisestä? Perustele.</a:t>
            </a:r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Forum Historia 3, Luku 14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4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fi-FI" sz="4800" dirty="0"/>
              <a:t>Lähde A: Presidentti Risto Rytin puhe jatkosodan alussa 26.6.1941</a:t>
            </a: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fi-FI" sz="4800" dirty="0"/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fi-FI" sz="4800" dirty="0"/>
              <a:t>Lähde B: Uuden Suomen etusivu 26.6.1941</a:t>
            </a: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fi-FI" sz="4800" dirty="0"/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fi-FI" sz="4800" dirty="0"/>
              <a:t>Lähde C: Wikipedia-artikkeli Suomen ja Saksan sotilasyhteistyöstä 1940–1941 (https://fi.wikipedia.org/wiki/Suomen_ja_Saksan_sotilasyhteisty%C3%B6_1940%E2%80%931941)</a:t>
            </a:r>
          </a:p>
        </p:txBody>
      </p:sp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0CF156C0-FDE4-4BD6-B7C0-B88074FC42E3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Forum Historia 3, Luku 14</a:t>
            </a:r>
            <a:endParaRPr dirty="0"/>
          </a:p>
        </p:txBody>
      </p:sp>
      <p:sp>
        <p:nvSpPr>
          <p:cNvPr id="110" name="Google Shape;110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ct val="100000"/>
              <a:buFont typeface="Calibri"/>
              <a:buNone/>
            </a:pPr>
            <a:r>
              <a:rPr lang="fi-FI" dirty="0"/>
              <a:t>Lähteet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7" name="Google Shape;106;p3" descr="https://lh5.googleusercontent.com/LRoKCHlm7N_M4QkqUk35PdlDXH4iFekZLbD3lmcQ1rjETHZVIN8ZTC4ehdzFBiN2uYtk0NQLLPFoRi3H5EQzEAtEjtXP5sJ66-QDnyaxVmBsDcDNA2BHeJLsx_oAPMY50Quqr64T_Hw">
            <a:extLst>
              <a:ext uri="{FF2B5EF4-FFF2-40B4-BE49-F238E27FC236}">
                <a16:creationId xmlns:a16="http://schemas.microsoft.com/office/drawing/2014/main" id="{47812395-8B35-467F-98C2-7EFB3FD69B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66059" y="-91897"/>
            <a:ext cx="11917941" cy="1380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isto Rytin puhe">
            <a:hlinkClick r:id="" action="ppaction://media"/>
            <a:extLst>
              <a:ext uri="{FF2B5EF4-FFF2-40B4-BE49-F238E27FC236}">
                <a16:creationId xmlns:a16="http://schemas.microsoft.com/office/drawing/2014/main" id="{D7226313-F5A5-42B0-9CD5-FC6067F7B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3684" y="3978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141</Words>
  <Application>Microsoft Office PowerPoint</Application>
  <PresentationFormat>Mukautettu</PresentationFormat>
  <Paragraphs>25</Paragraphs>
  <Slides>4</Slides>
  <Notes>4</Notes>
  <HiddenSlides>0</HiddenSlides>
  <MMClips>1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Office-teema</vt:lpstr>
      <vt:lpstr>14. Jatkosota  Taitotehtävä: Tutki lähteitä jatkosodan syttymisestä</vt:lpstr>
      <vt:lpstr>Tehtävässä harjoiteltavat taidot</vt:lpstr>
      <vt:lpstr>Tutki lähteitä jatkosodan syttymisestä</vt:lpstr>
      <vt:lpstr>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Forum HI3 Luku 14 Taitotehtävä Tutki lähteitä jatkosodan syttymisestä</dc:title>
  <dc:creator>Kaisa Ylikoski</dc:creator>
  <cp:lastModifiedBy>Kaisa Ylikoski</cp:lastModifiedBy>
  <cp:revision>5</cp:revision>
  <dcterms:modified xsi:type="dcterms:W3CDTF">2026-03-25T12:53:19Z</dcterms:modified>
</cp:coreProperties>
</file>