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8" r:id="rId6"/>
    <p:sldId id="273" r:id="rId7"/>
    <p:sldId id="263" r:id="rId8"/>
    <p:sldId id="264" r:id="rId9"/>
    <p:sldId id="265" r:id="rId10"/>
    <p:sldId id="266" r:id="rId11"/>
    <p:sldId id="267" r:id="rId12"/>
    <p:sldId id="258" r:id="rId13"/>
    <p:sldId id="259" r:id="rId14"/>
    <p:sldId id="260" r:id="rId15"/>
    <p:sldId id="261" r:id="rId16"/>
    <p:sldId id="262" r:id="rId17"/>
    <p:sldId id="275" r:id="rId18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83B687-684A-4CEF-A438-3D6C4D57480C}" v="5" dt="2020-08-14T07:47:50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9.xml"/><Relationship Id="rId3" Type="http://schemas.openxmlformats.org/officeDocument/2006/relationships/slide" Target="../slides/slide5.xml"/><Relationship Id="rId7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8.xml"/><Relationship Id="rId6" Type="http://schemas.openxmlformats.org/officeDocument/2006/relationships/slide" Target="../slides/slide13.xml"/><Relationship Id="rId5" Type="http://schemas.openxmlformats.org/officeDocument/2006/relationships/slide" Target="../slides/slide12.xml"/><Relationship Id="rId10" Type="http://schemas.openxmlformats.org/officeDocument/2006/relationships/slide" Target="../slides/slide11.xml"/><Relationship Id="rId4" Type="http://schemas.openxmlformats.org/officeDocument/2006/relationships/slide" Target="../slides/slide6.xml"/><Relationship Id="rId9" Type="http://schemas.openxmlformats.org/officeDocument/2006/relationships/slide" Target="../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B817FF-4A62-4383-993E-D9834006B51F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65FC411E-71D7-4EBC-BB82-A2E34B5EBBE2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1" action="ppaction://hlinksldjump"/>
            </a:rPr>
            <a:t>joulu</a:t>
          </a:r>
          <a:endParaRPr lang="fi-FI" dirty="0"/>
        </a:p>
      </dgm:t>
    </dgm:pt>
    <dgm:pt modelId="{B65CB055-9253-426A-ABE7-C9EFE04276A7}" type="parTrans" cxnId="{DB2753A2-A005-45EB-9C61-AC33EBD46713}">
      <dgm:prSet/>
      <dgm:spPr/>
      <dgm:t>
        <a:bodyPr/>
        <a:lstStyle/>
        <a:p>
          <a:endParaRPr lang="fi-FI"/>
        </a:p>
      </dgm:t>
    </dgm:pt>
    <dgm:pt modelId="{DA358818-D44A-4670-85F4-EC8DE69DA208}" type="sibTrans" cxnId="{DB2753A2-A005-45EB-9C61-AC33EBD46713}">
      <dgm:prSet/>
      <dgm:spPr/>
      <dgm:t>
        <a:bodyPr/>
        <a:lstStyle/>
        <a:p>
          <a:endParaRPr lang="fi-FI"/>
        </a:p>
      </dgm:t>
    </dgm:pt>
    <dgm:pt modelId="{A6DDBF9E-DCCB-4D8B-899B-9BB06135DB86}">
      <dgm:prSet phldrT="[Teksti]"/>
      <dgm:spPr/>
      <dgm:t>
        <a:bodyPr/>
        <a:lstStyle/>
        <a:p>
          <a:r>
            <a:rPr lang="fi-FI" dirty="0"/>
            <a:t>heinä</a:t>
          </a:r>
        </a:p>
      </dgm:t>
    </dgm:pt>
    <dgm:pt modelId="{BFD62968-CEF5-408D-9550-61523702082A}" type="parTrans" cxnId="{B6647099-0838-49C6-B581-28B512DE2AB6}">
      <dgm:prSet/>
      <dgm:spPr/>
      <dgm:t>
        <a:bodyPr/>
        <a:lstStyle/>
        <a:p>
          <a:endParaRPr lang="fi-FI"/>
        </a:p>
      </dgm:t>
    </dgm:pt>
    <dgm:pt modelId="{9A0EA82B-2E70-4EF6-8E0D-D8BBC738B940}" type="sibTrans" cxnId="{B6647099-0838-49C6-B581-28B512DE2AB6}">
      <dgm:prSet/>
      <dgm:spPr/>
      <dgm:t>
        <a:bodyPr/>
        <a:lstStyle/>
        <a:p>
          <a:endParaRPr lang="fi-FI"/>
        </a:p>
      </dgm:t>
    </dgm:pt>
    <dgm:pt modelId="{58BB0CD3-5E86-4EC2-8D36-C744C313CCA6}">
      <dgm:prSet phldrT="[Teksti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>
              <a:hlinkClick xmlns:r="http://schemas.openxmlformats.org/officeDocument/2006/relationships" r:id="rId2" action="ppaction://hlinksldjump"/>
            </a:rPr>
            <a:t>elo</a:t>
          </a:r>
          <a:endParaRPr lang="fi-FI" dirty="0"/>
        </a:p>
      </dgm:t>
    </dgm:pt>
    <dgm:pt modelId="{F8CCE075-9F28-4E7C-A309-2958F01A59AC}" type="parTrans" cxnId="{1910A29B-6AA5-49DF-95BB-264C340E8BA8}">
      <dgm:prSet/>
      <dgm:spPr/>
      <dgm:t>
        <a:bodyPr/>
        <a:lstStyle/>
        <a:p>
          <a:endParaRPr lang="fi-FI"/>
        </a:p>
      </dgm:t>
    </dgm:pt>
    <dgm:pt modelId="{A1395022-260B-477D-A37A-672A1BA134C3}" type="sibTrans" cxnId="{1910A29B-6AA5-49DF-95BB-264C340E8BA8}">
      <dgm:prSet/>
      <dgm:spPr/>
      <dgm:t>
        <a:bodyPr/>
        <a:lstStyle/>
        <a:p>
          <a:endParaRPr lang="fi-FI"/>
        </a:p>
      </dgm:t>
    </dgm:pt>
    <dgm:pt modelId="{85DD6996-0B1B-4129-9A02-8FF0CCA38290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3" action="ppaction://hlinksldjump"/>
            </a:rPr>
            <a:t>syys</a:t>
          </a:r>
          <a:endParaRPr lang="fi-FI" dirty="0"/>
        </a:p>
      </dgm:t>
    </dgm:pt>
    <dgm:pt modelId="{D18E8DCF-9454-40A5-809D-48C022153673}" type="parTrans" cxnId="{1117D6CF-4F19-405B-94CB-A93691A1724C}">
      <dgm:prSet/>
      <dgm:spPr/>
      <dgm:t>
        <a:bodyPr/>
        <a:lstStyle/>
        <a:p>
          <a:endParaRPr lang="fi-FI"/>
        </a:p>
      </dgm:t>
    </dgm:pt>
    <dgm:pt modelId="{2E74B4F8-1293-4E3B-B88B-2C2B052E5E32}" type="sibTrans" cxnId="{1117D6CF-4F19-405B-94CB-A93691A1724C}">
      <dgm:prSet/>
      <dgm:spPr/>
      <dgm:t>
        <a:bodyPr/>
        <a:lstStyle/>
        <a:p>
          <a:endParaRPr lang="fi-FI"/>
        </a:p>
      </dgm:t>
    </dgm:pt>
    <dgm:pt modelId="{EAE12826-D1BB-4446-8BB2-A6BD9734AB1F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4" action="ppaction://hlinksldjump"/>
            </a:rPr>
            <a:t>loka</a:t>
          </a:r>
          <a:endParaRPr lang="fi-FI" dirty="0"/>
        </a:p>
      </dgm:t>
    </dgm:pt>
    <dgm:pt modelId="{A0332BE3-182D-476A-8054-9EEE19A67D00}" type="parTrans" cxnId="{0B4ED247-8192-4C96-A7FA-83F664C72745}">
      <dgm:prSet/>
      <dgm:spPr/>
      <dgm:t>
        <a:bodyPr/>
        <a:lstStyle/>
        <a:p>
          <a:endParaRPr lang="fi-FI"/>
        </a:p>
      </dgm:t>
    </dgm:pt>
    <dgm:pt modelId="{5004AEBE-6553-4E01-8103-28F7D91B9050}" type="sibTrans" cxnId="{0B4ED247-8192-4C96-A7FA-83F664C72745}">
      <dgm:prSet/>
      <dgm:spPr/>
      <dgm:t>
        <a:bodyPr/>
        <a:lstStyle/>
        <a:p>
          <a:endParaRPr lang="fi-FI"/>
        </a:p>
      </dgm:t>
    </dgm:pt>
    <dgm:pt modelId="{A25AC7FE-ED9B-43C8-A43D-C02606019CB4}">
      <dgm:prSet/>
      <dgm:spPr/>
      <dgm:t>
        <a:bodyPr/>
        <a:lstStyle/>
        <a:p>
          <a:r>
            <a:rPr lang="fi-FI" dirty="0" err="1">
              <a:hlinkClick xmlns:r="http://schemas.openxmlformats.org/officeDocument/2006/relationships" r:id="rId5" action="ppaction://hlinksldjump"/>
            </a:rPr>
            <a:t>huhti</a:t>
          </a:r>
          <a:endParaRPr lang="fi-FI" dirty="0"/>
        </a:p>
      </dgm:t>
    </dgm:pt>
    <dgm:pt modelId="{969FFB1E-6ABA-4F56-83B8-42A7BB61C3DB}" type="parTrans" cxnId="{763698E0-A632-42E2-BEF1-C6D79BD61D9C}">
      <dgm:prSet/>
      <dgm:spPr/>
      <dgm:t>
        <a:bodyPr/>
        <a:lstStyle/>
        <a:p>
          <a:endParaRPr lang="fi-FI"/>
        </a:p>
      </dgm:t>
    </dgm:pt>
    <dgm:pt modelId="{2BD487CB-86FE-4504-BC54-6AA9ED0082E9}" type="sibTrans" cxnId="{763698E0-A632-42E2-BEF1-C6D79BD61D9C}">
      <dgm:prSet/>
      <dgm:spPr/>
      <dgm:t>
        <a:bodyPr/>
        <a:lstStyle/>
        <a:p>
          <a:endParaRPr lang="fi-FI"/>
        </a:p>
      </dgm:t>
    </dgm:pt>
    <dgm:pt modelId="{BB4352C3-15C0-4493-A0FF-94447659D218}">
      <dgm:prSet/>
      <dgm:spPr/>
      <dgm:t>
        <a:bodyPr/>
        <a:lstStyle/>
        <a:p>
          <a:r>
            <a:rPr lang="fi-FI" dirty="0"/>
            <a:t>kesä</a:t>
          </a:r>
        </a:p>
      </dgm:t>
    </dgm:pt>
    <dgm:pt modelId="{3889FEB2-7D68-41C8-8A18-58EAEBB188AF}" type="parTrans" cxnId="{DC433F0B-7585-4DE0-B549-A0F6DBA4389B}">
      <dgm:prSet/>
      <dgm:spPr/>
      <dgm:t>
        <a:bodyPr/>
        <a:lstStyle/>
        <a:p>
          <a:endParaRPr lang="fi-FI"/>
        </a:p>
      </dgm:t>
    </dgm:pt>
    <dgm:pt modelId="{5B75A6A3-423F-4F7D-B080-85444A871E2C}" type="sibTrans" cxnId="{DC433F0B-7585-4DE0-B549-A0F6DBA4389B}">
      <dgm:prSet/>
      <dgm:spPr/>
      <dgm:t>
        <a:bodyPr/>
        <a:lstStyle/>
        <a:p>
          <a:endParaRPr lang="fi-FI"/>
        </a:p>
      </dgm:t>
    </dgm:pt>
    <dgm:pt modelId="{50B7CE54-0C1E-42D8-A44B-C22188AE84DB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6" action="ppaction://hlinksldjump"/>
            </a:rPr>
            <a:t>touko</a:t>
          </a:r>
          <a:endParaRPr lang="fi-FI" dirty="0"/>
        </a:p>
      </dgm:t>
    </dgm:pt>
    <dgm:pt modelId="{4CCC5014-CD5B-45E0-AEC6-69B095EF1FE6}" type="parTrans" cxnId="{CAEB5375-D971-4CB7-BAF3-CA70724E6A6A}">
      <dgm:prSet/>
      <dgm:spPr/>
      <dgm:t>
        <a:bodyPr/>
        <a:lstStyle/>
        <a:p>
          <a:endParaRPr lang="fi-FI"/>
        </a:p>
      </dgm:t>
    </dgm:pt>
    <dgm:pt modelId="{F40DFA45-1048-4B0F-A3F0-7B26D7279784}" type="sibTrans" cxnId="{CAEB5375-D971-4CB7-BAF3-CA70724E6A6A}">
      <dgm:prSet/>
      <dgm:spPr/>
      <dgm:t>
        <a:bodyPr/>
        <a:lstStyle/>
        <a:p>
          <a:endParaRPr lang="fi-FI"/>
        </a:p>
      </dgm:t>
    </dgm:pt>
    <dgm:pt modelId="{55275C5A-87AD-4ECA-9007-A9AAE63F24D6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7" action="ppaction://hlinksldjump"/>
            </a:rPr>
            <a:t>marras</a:t>
          </a:r>
          <a:endParaRPr lang="fi-FI" dirty="0"/>
        </a:p>
      </dgm:t>
    </dgm:pt>
    <dgm:pt modelId="{78B2A056-5765-476A-9541-454C47DDDAC0}" type="parTrans" cxnId="{660657B6-0D30-4065-AEA5-42BA9792F6F9}">
      <dgm:prSet/>
      <dgm:spPr/>
      <dgm:t>
        <a:bodyPr/>
        <a:lstStyle/>
        <a:p>
          <a:endParaRPr lang="fi-FI"/>
        </a:p>
      </dgm:t>
    </dgm:pt>
    <dgm:pt modelId="{BF266263-4B3A-4181-A47B-D5A870ABE75E}" type="sibTrans" cxnId="{660657B6-0D30-4065-AEA5-42BA9792F6F9}">
      <dgm:prSet/>
      <dgm:spPr/>
      <dgm:t>
        <a:bodyPr/>
        <a:lstStyle/>
        <a:p>
          <a:endParaRPr lang="fi-FI"/>
        </a:p>
      </dgm:t>
    </dgm:pt>
    <dgm:pt modelId="{D85FCE3C-89D4-4457-90F6-5ED8B5A81B8A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8" action="ppaction://hlinksldjump"/>
            </a:rPr>
            <a:t>tammi</a:t>
          </a:r>
          <a:endParaRPr lang="fi-FI" dirty="0"/>
        </a:p>
      </dgm:t>
    </dgm:pt>
    <dgm:pt modelId="{2D4375E3-AE00-4CD8-BD1C-19ECB9A794F9}" type="parTrans" cxnId="{4BB6A1FC-098C-4327-A33F-41A37ED48541}">
      <dgm:prSet/>
      <dgm:spPr/>
      <dgm:t>
        <a:bodyPr/>
        <a:lstStyle/>
        <a:p>
          <a:endParaRPr lang="fi-FI"/>
        </a:p>
      </dgm:t>
    </dgm:pt>
    <dgm:pt modelId="{FC818E38-FD63-4F7D-BD81-961305DF1F12}" type="sibTrans" cxnId="{4BB6A1FC-098C-4327-A33F-41A37ED48541}">
      <dgm:prSet/>
      <dgm:spPr/>
      <dgm:t>
        <a:bodyPr/>
        <a:lstStyle/>
        <a:p>
          <a:endParaRPr lang="fi-FI"/>
        </a:p>
      </dgm:t>
    </dgm:pt>
    <dgm:pt modelId="{37688049-5B08-4086-8F55-CDB4C542AD52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9" action="ppaction://hlinksldjump"/>
            </a:rPr>
            <a:t>helmi</a:t>
          </a:r>
          <a:endParaRPr lang="fi-FI" dirty="0"/>
        </a:p>
      </dgm:t>
    </dgm:pt>
    <dgm:pt modelId="{79B9FDE4-3844-47BF-B6BC-41C7D860DCBA}" type="parTrans" cxnId="{9575962B-EDE6-4FEA-A43B-15146302C6E8}">
      <dgm:prSet/>
      <dgm:spPr/>
      <dgm:t>
        <a:bodyPr/>
        <a:lstStyle/>
        <a:p>
          <a:endParaRPr lang="fi-FI"/>
        </a:p>
      </dgm:t>
    </dgm:pt>
    <dgm:pt modelId="{6EC89C2C-B46C-4A31-8B38-CF32875F9E2D}" type="sibTrans" cxnId="{9575962B-EDE6-4FEA-A43B-15146302C6E8}">
      <dgm:prSet/>
      <dgm:spPr/>
      <dgm:t>
        <a:bodyPr/>
        <a:lstStyle/>
        <a:p>
          <a:endParaRPr lang="fi-FI"/>
        </a:p>
      </dgm:t>
    </dgm:pt>
    <dgm:pt modelId="{6590DAD3-D1C5-415E-BF66-E423A642989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 err="1">
              <a:hlinkClick xmlns:r="http://schemas.openxmlformats.org/officeDocument/2006/relationships" r:id="rId10" action="ppaction://hlinksldjump"/>
            </a:rPr>
            <a:t>maalis</a:t>
          </a:r>
          <a:endParaRPr lang="fi-FI" dirty="0"/>
        </a:p>
      </dgm:t>
    </dgm:pt>
    <dgm:pt modelId="{16A0F6B6-E92C-47A8-B973-C2EBA980C818}" type="parTrans" cxnId="{56B3AC6D-A0C7-47C2-AE2C-40431695C3B8}">
      <dgm:prSet/>
      <dgm:spPr/>
      <dgm:t>
        <a:bodyPr/>
        <a:lstStyle/>
        <a:p>
          <a:endParaRPr lang="fi-FI"/>
        </a:p>
      </dgm:t>
    </dgm:pt>
    <dgm:pt modelId="{9261FFD6-993B-4162-BA8D-98EBF7272071}" type="sibTrans" cxnId="{56B3AC6D-A0C7-47C2-AE2C-40431695C3B8}">
      <dgm:prSet/>
      <dgm:spPr/>
      <dgm:t>
        <a:bodyPr/>
        <a:lstStyle/>
        <a:p>
          <a:endParaRPr lang="fi-FI"/>
        </a:p>
      </dgm:t>
    </dgm:pt>
    <dgm:pt modelId="{EAD49FC4-551D-4EEA-B105-143A6015E775}" type="pres">
      <dgm:prSet presAssocID="{9FB817FF-4A62-4383-993E-D9834006B51F}" presName="cycle" presStyleCnt="0">
        <dgm:presLayoutVars>
          <dgm:dir/>
          <dgm:resizeHandles val="exact"/>
        </dgm:presLayoutVars>
      </dgm:prSet>
      <dgm:spPr/>
    </dgm:pt>
    <dgm:pt modelId="{2A5649E8-B223-4A12-AA90-76E0CAC9D9CA}" type="pres">
      <dgm:prSet presAssocID="{65FC411E-71D7-4EBC-BB82-A2E34B5EBBE2}" presName="node" presStyleLbl="node1" presStyleIdx="0" presStyleCnt="12" custRadScaleRad="100817">
        <dgm:presLayoutVars>
          <dgm:bulletEnabled val="1"/>
        </dgm:presLayoutVars>
      </dgm:prSet>
      <dgm:spPr/>
    </dgm:pt>
    <dgm:pt modelId="{2AC094CD-DB8B-4AF7-ABFE-09BEF7FCF11F}" type="pres">
      <dgm:prSet presAssocID="{DA358818-D44A-4670-85F4-EC8DE69DA208}" presName="sibTrans" presStyleLbl="sibTrans2D1" presStyleIdx="0" presStyleCnt="12"/>
      <dgm:spPr/>
    </dgm:pt>
    <dgm:pt modelId="{A8AFBA0A-0E73-4262-A685-37B938F21C67}" type="pres">
      <dgm:prSet presAssocID="{DA358818-D44A-4670-85F4-EC8DE69DA208}" presName="connectorText" presStyleLbl="sibTrans2D1" presStyleIdx="0" presStyleCnt="12"/>
      <dgm:spPr/>
    </dgm:pt>
    <dgm:pt modelId="{73B0FF2E-D3E6-4C70-88B2-FA1C33134AC4}" type="pres">
      <dgm:prSet presAssocID="{D85FCE3C-89D4-4457-90F6-5ED8B5A81B8A}" presName="node" presStyleLbl="node1" presStyleIdx="1" presStyleCnt="12">
        <dgm:presLayoutVars>
          <dgm:bulletEnabled val="1"/>
        </dgm:presLayoutVars>
      </dgm:prSet>
      <dgm:spPr/>
    </dgm:pt>
    <dgm:pt modelId="{D097014F-0C9F-4914-9100-7356817FC67B}" type="pres">
      <dgm:prSet presAssocID="{FC818E38-FD63-4F7D-BD81-961305DF1F12}" presName="sibTrans" presStyleLbl="sibTrans2D1" presStyleIdx="1" presStyleCnt="12"/>
      <dgm:spPr/>
    </dgm:pt>
    <dgm:pt modelId="{C1BEA311-0BC5-4DE3-8631-61230B6192A8}" type="pres">
      <dgm:prSet presAssocID="{FC818E38-FD63-4F7D-BD81-961305DF1F12}" presName="connectorText" presStyleLbl="sibTrans2D1" presStyleIdx="1" presStyleCnt="12"/>
      <dgm:spPr/>
    </dgm:pt>
    <dgm:pt modelId="{130C95B4-93B2-4E74-9756-CF003788BDEC}" type="pres">
      <dgm:prSet presAssocID="{37688049-5B08-4086-8F55-CDB4C542AD52}" presName="node" presStyleLbl="node1" presStyleIdx="2" presStyleCnt="12">
        <dgm:presLayoutVars>
          <dgm:bulletEnabled val="1"/>
        </dgm:presLayoutVars>
      </dgm:prSet>
      <dgm:spPr/>
    </dgm:pt>
    <dgm:pt modelId="{886AA315-DE62-4D74-9F82-40A13E35CE24}" type="pres">
      <dgm:prSet presAssocID="{6EC89C2C-B46C-4A31-8B38-CF32875F9E2D}" presName="sibTrans" presStyleLbl="sibTrans2D1" presStyleIdx="2" presStyleCnt="12"/>
      <dgm:spPr/>
    </dgm:pt>
    <dgm:pt modelId="{9718B0F0-17FD-4207-83CB-EAD129354F49}" type="pres">
      <dgm:prSet presAssocID="{6EC89C2C-B46C-4A31-8B38-CF32875F9E2D}" presName="connectorText" presStyleLbl="sibTrans2D1" presStyleIdx="2" presStyleCnt="12"/>
      <dgm:spPr/>
    </dgm:pt>
    <dgm:pt modelId="{57953BAB-45C0-44B6-9DC8-D127E284A83E}" type="pres">
      <dgm:prSet presAssocID="{6590DAD3-D1C5-415E-BF66-E423A6429898}" presName="node" presStyleLbl="node1" presStyleIdx="3" presStyleCnt="12">
        <dgm:presLayoutVars>
          <dgm:bulletEnabled val="1"/>
        </dgm:presLayoutVars>
      </dgm:prSet>
      <dgm:spPr/>
    </dgm:pt>
    <dgm:pt modelId="{006D81D6-BC0A-4FD8-91D7-11FFADB190F1}" type="pres">
      <dgm:prSet presAssocID="{9261FFD6-993B-4162-BA8D-98EBF7272071}" presName="sibTrans" presStyleLbl="sibTrans2D1" presStyleIdx="3" presStyleCnt="12"/>
      <dgm:spPr/>
    </dgm:pt>
    <dgm:pt modelId="{94271AAC-8ADA-4433-82B3-5E45F8B2C2C0}" type="pres">
      <dgm:prSet presAssocID="{9261FFD6-993B-4162-BA8D-98EBF7272071}" presName="connectorText" presStyleLbl="sibTrans2D1" presStyleIdx="3" presStyleCnt="12"/>
      <dgm:spPr/>
    </dgm:pt>
    <dgm:pt modelId="{8E744BF3-9D89-477F-96BF-64DD31E99D19}" type="pres">
      <dgm:prSet presAssocID="{A25AC7FE-ED9B-43C8-A43D-C02606019CB4}" presName="node" presStyleLbl="node1" presStyleIdx="4" presStyleCnt="12">
        <dgm:presLayoutVars>
          <dgm:bulletEnabled val="1"/>
        </dgm:presLayoutVars>
      </dgm:prSet>
      <dgm:spPr/>
    </dgm:pt>
    <dgm:pt modelId="{BACD5A9E-6A14-4CA8-A64A-F1237F3B0FDE}" type="pres">
      <dgm:prSet presAssocID="{2BD487CB-86FE-4504-BC54-6AA9ED0082E9}" presName="sibTrans" presStyleLbl="sibTrans2D1" presStyleIdx="4" presStyleCnt="12"/>
      <dgm:spPr/>
    </dgm:pt>
    <dgm:pt modelId="{D8BD55B0-1102-4007-9A67-D22EEBBB5AA1}" type="pres">
      <dgm:prSet presAssocID="{2BD487CB-86FE-4504-BC54-6AA9ED0082E9}" presName="connectorText" presStyleLbl="sibTrans2D1" presStyleIdx="4" presStyleCnt="12"/>
      <dgm:spPr/>
    </dgm:pt>
    <dgm:pt modelId="{4FB17C68-25C3-4991-842A-DABB5A454A3E}" type="pres">
      <dgm:prSet presAssocID="{50B7CE54-0C1E-42D8-A44B-C22188AE84DB}" presName="node" presStyleLbl="node1" presStyleIdx="5" presStyleCnt="12">
        <dgm:presLayoutVars>
          <dgm:bulletEnabled val="1"/>
        </dgm:presLayoutVars>
      </dgm:prSet>
      <dgm:spPr/>
    </dgm:pt>
    <dgm:pt modelId="{A37AB539-552F-4845-86B8-B0520ABD71F9}" type="pres">
      <dgm:prSet presAssocID="{F40DFA45-1048-4B0F-A3F0-7B26D7279784}" presName="sibTrans" presStyleLbl="sibTrans2D1" presStyleIdx="5" presStyleCnt="12"/>
      <dgm:spPr/>
    </dgm:pt>
    <dgm:pt modelId="{9FD27E53-3DB5-4D22-8E52-576E290D8CBD}" type="pres">
      <dgm:prSet presAssocID="{F40DFA45-1048-4B0F-A3F0-7B26D7279784}" presName="connectorText" presStyleLbl="sibTrans2D1" presStyleIdx="5" presStyleCnt="12"/>
      <dgm:spPr/>
    </dgm:pt>
    <dgm:pt modelId="{6CF9A258-0CC1-4AC0-AC23-50B5FCE5F985}" type="pres">
      <dgm:prSet presAssocID="{BB4352C3-15C0-4493-A0FF-94447659D218}" presName="node" presStyleLbl="node1" presStyleIdx="6" presStyleCnt="12">
        <dgm:presLayoutVars>
          <dgm:bulletEnabled val="1"/>
        </dgm:presLayoutVars>
      </dgm:prSet>
      <dgm:spPr/>
    </dgm:pt>
    <dgm:pt modelId="{D5B24A84-944B-481A-9D2D-9E6EE2DE6CBA}" type="pres">
      <dgm:prSet presAssocID="{5B75A6A3-423F-4F7D-B080-85444A871E2C}" presName="sibTrans" presStyleLbl="sibTrans2D1" presStyleIdx="6" presStyleCnt="12"/>
      <dgm:spPr/>
    </dgm:pt>
    <dgm:pt modelId="{E81181F5-7BAD-4A44-8A30-D58D3003AF46}" type="pres">
      <dgm:prSet presAssocID="{5B75A6A3-423F-4F7D-B080-85444A871E2C}" presName="connectorText" presStyleLbl="sibTrans2D1" presStyleIdx="6" presStyleCnt="12"/>
      <dgm:spPr/>
    </dgm:pt>
    <dgm:pt modelId="{D24EB56D-D145-4399-AC75-2E3A1ACC0B1A}" type="pres">
      <dgm:prSet presAssocID="{A6DDBF9E-DCCB-4D8B-899B-9BB06135DB86}" presName="node" presStyleLbl="node1" presStyleIdx="7" presStyleCnt="12">
        <dgm:presLayoutVars>
          <dgm:bulletEnabled val="1"/>
        </dgm:presLayoutVars>
      </dgm:prSet>
      <dgm:spPr/>
    </dgm:pt>
    <dgm:pt modelId="{9DB92422-51A2-461A-AF5C-19F8F4A75FB4}" type="pres">
      <dgm:prSet presAssocID="{9A0EA82B-2E70-4EF6-8E0D-D8BBC738B940}" presName="sibTrans" presStyleLbl="sibTrans2D1" presStyleIdx="7" presStyleCnt="12"/>
      <dgm:spPr/>
    </dgm:pt>
    <dgm:pt modelId="{EB8CCF92-0810-471E-8CEE-4EEF30E3D01B}" type="pres">
      <dgm:prSet presAssocID="{9A0EA82B-2E70-4EF6-8E0D-D8BBC738B940}" presName="connectorText" presStyleLbl="sibTrans2D1" presStyleIdx="7" presStyleCnt="12"/>
      <dgm:spPr/>
    </dgm:pt>
    <dgm:pt modelId="{185A87D6-9D96-4331-A56C-607FBFE9142F}" type="pres">
      <dgm:prSet presAssocID="{58BB0CD3-5E86-4EC2-8D36-C744C313CCA6}" presName="node" presStyleLbl="node1" presStyleIdx="8" presStyleCnt="12">
        <dgm:presLayoutVars>
          <dgm:bulletEnabled val="1"/>
        </dgm:presLayoutVars>
      </dgm:prSet>
      <dgm:spPr/>
    </dgm:pt>
    <dgm:pt modelId="{8F729266-9485-4B36-AE5A-9AEA26021400}" type="pres">
      <dgm:prSet presAssocID="{A1395022-260B-477D-A37A-672A1BA134C3}" presName="sibTrans" presStyleLbl="sibTrans2D1" presStyleIdx="8" presStyleCnt="12"/>
      <dgm:spPr/>
    </dgm:pt>
    <dgm:pt modelId="{E3088343-00A6-4DFB-8F2B-A476519E615F}" type="pres">
      <dgm:prSet presAssocID="{A1395022-260B-477D-A37A-672A1BA134C3}" presName="connectorText" presStyleLbl="sibTrans2D1" presStyleIdx="8" presStyleCnt="12"/>
      <dgm:spPr/>
    </dgm:pt>
    <dgm:pt modelId="{315A2B8E-7BF5-4FB2-A3E9-7053137F7774}" type="pres">
      <dgm:prSet presAssocID="{85DD6996-0B1B-4129-9A02-8FF0CCA38290}" presName="node" presStyleLbl="node1" presStyleIdx="9" presStyleCnt="12">
        <dgm:presLayoutVars>
          <dgm:bulletEnabled val="1"/>
        </dgm:presLayoutVars>
      </dgm:prSet>
      <dgm:spPr/>
    </dgm:pt>
    <dgm:pt modelId="{3F84DC9E-CCA0-4D10-8633-88B0FD738D03}" type="pres">
      <dgm:prSet presAssocID="{2E74B4F8-1293-4E3B-B88B-2C2B052E5E32}" presName="sibTrans" presStyleLbl="sibTrans2D1" presStyleIdx="9" presStyleCnt="12"/>
      <dgm:spPr/>
    </dgm:pt>
    <dgm:pt modelId="{1AEF28E4-7E9A-4172-BFD6-EAA75960E0C3}" type="pres">
      <dgm:prSet presAssocID="{2E74B4F8-1293-4E3B-B88B-2C2B052E5E32}" presName="connectorText" presStyleLbl="sibTrans2D1" presStyleIdx="9" presStyleCnt="12"/>
      <dgm:spPr/>
    </dgm:pt>
    <dgm:pt modelId="{554CD0E0-7E74-4921-B9E8-06F8B286C611}" type="pres">
      <dgm:prSet presAssocID="{EAE12826-D1BB-4446-8BB2-A6BD9734AB1F}" presName="node" presStyleLbl="node1" presStyleIdx="10" presStyleCnt="12">
        <dgm:presLayoutVars>
          <dgm:bulletEnabled val="1"/>
        </dgm:presLayoutVars>
      </dgm:prSet>
      <dgm:spPr/>
    </dgm:pt>
    <dgm:pt modelId="{175D20CD-7D00-4E69-B78E-A3B1E751D42E}" type="pres">
      <dgm:prSet presAssocID="{5004AEBE-6553-4E01-8103-28F7D91B9050}" presName="sibTrans" presStyleLbl="sibTrans2D1" presStyleIdx="10" presStyleCnt="12"/>
      <dgm:spPr/>
    </dgm:pt>
    <dgm:pt modelId="{06270BCC-E2EE-4AC6-AAA1-BD24658BEBC8}" type="pres">
      <dgm:prSet presAssocID="{5004AEBE-6553-4E01-8103-28F7D91B9050}" presName="connectorText" presStyleLbl="sibTrans2D1" presStyleIdx="10" presStyleCnt="12"/>
      <dgm:spPr/>
    </dgm:pt>
    <dgm:pt modelId="{92D66977-AB15-4ED7-9237-E9D7D55502E2}" type="pres">
      <dgm:prSet presAssocID="{55275C5A-87AD-4ECA-9007-A9AAE63F24D6}" presName="node" presStyleLbl="node1" presStyleIdx="11" presStyleCnt="12">
        <dgm:presLayoutVars>
          <dgm:bulletEnabled val="1"/>
        </dgm:presLayoutVars>
      </dgm:prSet>
      <dgm:spPr/>
    </dgm:pt>
    <dgm:pt modelId="{D3150C0E-CC6A-4498-B49E-40DE27B42E1B}" type="pres">
      <dgm:prSet presAssocID="{BF266263-4B3A-4181-A47B-D5A870ABE75E}" presName="sibTrans" presStyleLbl="sibTrans2D1" presStyleIdx="11" presStyleCnt="12"/>
      <dgm:spPr/>
    </dgm:pt>
    <dgm:pt modelId="{4C4D7F2C-C493-46B9-B6B7-C5B6EC3698F1}" type="pres">
      <dgm:prSet presAssocID="{BF266263-4B3A-4181-A47B-D5A870ABE75E}" presName="connectorText" presStyleLbl="sibTrans2D1" presStyleIdx="11" presStyleCnt="12"/>
      <dgm:spPr/>
    </dgm:pt>
  </dgm:ptLst>
  <dgm:cxnLst>
    <dgm:cxn modelId="{DC433F0B-7585-4DE0-B549-A0F6DBA4389B}" srcId="{9FB817FF-4A62-4383-993E-D9834006B51F}" destId="{BB4352C3-15C0-4493-A0FF-94447659D218}" srcOrd="6" destOrd="0" parTransId="{3889FEB2-7D68-41C8-8A18-58EAEBB188AF}" sibTransId="{5B75A6A3-423F-4F7D-B080-85444A871E2C}"/>
    <dgm:cxn modelId="{46B3BE0B-A50A-43B9-84B6-6588A992C928}" type="presOf" srcId="{BF266263-4B3A-4181-A47B-D5A870ABE75E}" destId="{4C4D7F2C-C493-46B9-B6B7-C5B6EC3698F1}" srcOrd="1" destOrd="0" presId="urn:microsoft.com/office/officeart/2005/8/layout/cycle2"/>
    <dgm:cxn modelId="{101E730E-9110-4B61-9456-19A31013C9E2}" type="presOf" srcId="{5B75A6A3-423F-4F7D-B080-85444A871E2C}" destId="{D5B24A84-944B-481A-9D2D-9E6EE2DE6CBA}" srcOrd="0" destOrd="0" presId="urn:microsoft.com/office/officeart/2005/8/layout/cycle2"/>
    <dgm:cxn modelId="{5DC7E014-6013-4B02-884E-00C9AB74E934}" type="presOf" srcId="{5004AEBE-6553-4E01-8103-28F7D91B9050}" destId="{06270BCC-E2EE-4AC6-AAA1-BD24658BEBC8}" srcOrd="1" destOrd="0" presId="urn:microsoft.com/office/officeart/2005/8/layout/cycle2"/>
    <dgm:cxn modelId="{6D9CEC18-4350-47EA-9FBA-B1553BD68B9C}" type="presOf" srcId="{F40DFA45-1048-4B0F-A3F0-7B26D7279784}" destId="{9FD27E53-3DB5-4D22-8E52-576E290D8CBD}" srcOrd="1" destOrd="0" presId="urn:microsoft.com/office/officeart/2005/8/layout/cycle2"/>
    <dgm:cxn modelId="{AC3F1F19-BC96-4329-88D2-8D28A6A76190}" type="presOf" srcId="{58BB0CD3-5E86-4EC2-8D36-C744C313CCA6}" destId="{185A87D6-9D96-4331-A56C-607FBFE9142F}" srcOrd="0" destOrd="0" presId="urn:microsoft.com/office/officeart/2005/8/layout/cycle2"/>
    <dgm:cxn modelId="{71865B20-01CF-407F-A28D-39558097A878}" type="presOf" srcId="{BB4352C3-15C0-4493-A0FF-94447659D218}" destId="{6CF9A258-0CC1-4AC0-AC23-50B5FCE5F985}" srcOrd="0" destOrd="0" presId="urn:microsoft.com/office/officeart/2005/8/layout/cycle2"/>
    <dgm:cxn modelId="{34213523-4B18-4D41-9B74-D7D318374586}" type="presOf" srcId="{A1395022-260B-477D-A37A-672A1BA134C3}" destId="{8F729266-9485-4B36-AE5A-9AEA26021400}" srcOrd="0" destOrd="0" presId="urn:microsoft.com/office/officeart/2005/8/layout/cycle2"/>
    <dgm:cxn modelId="{9575962B-EDE6-4FEA-A43B-15146302C6E8}" srcId="{9FB817FF-4A62-4383-993E-D9834006B51F}" destId="{37688049-5B08-4086-8F55-CDB4C542AD52}" srcOrd="2" destOrd="0" parTransId="{79B9FDE4-3844-47BF-B6BC-41C7D860DCBA}" sibTransId="{6EC89C2C-B46C-4A31-8B38-CF32875F9E2D}"/>
    <dgm:cxn modelId="{307DDD2B-3C8A-4588-8041-1189F4B3B536}" type="presOf" srcId="{2BD487CB-86FE-4504-BC54-6AA9ED0082E9}" destId="{BACD5A9E-6A14-4CA8-A64A-F1237F3B0FDE}" srcOrd="0" destOrd="0" presId="urn:microsoft.com/office/officeart/2005/8/layout/cycle2"/>
    <dgm:cxn modelId="{AC047C2F-6CCF-47F3-B4E5-04831152ACC7}" type="presOf" srcId="{2E74B4F8-1293-4E3B-B88B-2C2B052E5E32}" destId="{1AEF28E4-7E9A-4172-BFD6-EAA75960E0C3}" srcOrd="1" destOrd="0" presId="urn:microsoft.com/office/officeart/2005/8/layout/cycle2"/>
    <dgm:cxn modelId="{9B747637-DDEC-41CE-96BF-003853F3F50C}" type="presOf" srcId="{6590DAD3-D1C5-415E-BF66-E423A6429898}" destId="{57953BAB-45C0-44B6-9DC8-D127E284A83E}" srcOrd="0" destOrd="0" presId="urn:microsoft.com/office/officeart/2005/8/layout/cycle2"/>
    <dgm:cxn modelId="{C369403D-2E3C-436E-BCE3-B32C29F39932}" type="presOf" srcId="{65FC411E-71D7-4EBC-BB82-A2E34B5EBBE2}" destId="{2A5649E8-B223-4A12-AA90-76E0CAC9D9CA}" srcOrd="0" destOrd="0" presId="urn:microsoft.com/office/officeart/2005/8/layout/cycle2"/>
    <dgm:cxn modelId="{67BF743D-4E72-465A-B6A6-F7D8BAB4507E}" type="presOf" srcId="{A6DDBF9E-DCCB-4D8B-899B-9BB06135DB86}" destId="{D24EB56D-D145-4399-AC75-2E3A1ACC0B1A}" srcOrd="0" destOrd="0" presId="urn:microsoft.com/office/officeart/2005/8/layout/cycle2"/>
    <dgm:cxn modelId="{40E39360-C9DE-44F2-BDD1-C3CAFBEDE4E1}" type="presOf" srcId="{5B75A6A3-423F-4F7D-B080-85444A871E2C}" destId="{E81181F5-7BAD-4A44-8A30-D58D3003AF46}" srcOrd="1" destOrd="0" presId="urn:microsoft.com/office/officeart/2005/8/layout/cycle2"/>
    <dgm:cxn modelId="{9734AD61-1603-43F3-B828-EC05BC2092A5}" type="presOf" srcId="{D85FCE3C-89D4-4457-90F6-5ED8B5A81B8A}" destId="{73B0FF2E-D3E6-4C70-88B2-FA1C33134AC4}" srcOrd="0" destOrd="0" presId="urn:microsoft.com/office/officeart/2005/8/layout/cycle2"/>
    <dgm:cxn modelId="{0B4ED247-8192-4C96-A7FA-83F664C72745}" srcId="{9FB817FF-4A62-4383-993E-D9834006B51F}" destId="{EAE12826-D1BB-4446-8BB2-A6BD9734AB1F}" srcOrd="10" destOrd="0" parTransId="{A0332BE3-182D-476A-8054-9EEE19A67D00}" sibTransId="{5004AEBE-6553-4E01-8103-28F7D91B9050}"/>
    <dgm:cxn modelId="{A5B8BD6B-309C-43CC-9D2B-1276CE16769B}" type="presOf" srcId="{F40DFA45-1048-4B0F-A3F0-7B26D7279784}" destId="{A37AB539-552F-4845-86B8-B0520ABD71F9}" srcOrd="0" destOrd="0" presId="urn:microsoft.com/office/officeart/2005/8/layout/cycle2"/>
    <dgm:cxn modelId="{56B3AC6D-A0C7-47C2-AE2C-40431695C3B8}" srcId="{9FB817FF-4A62-4383-993E-D9834006B51F}" destId="{6590DAD3-D1C5-415E-BF66-E423A6429898}" srcOrd="3" destOrd="0" parTransId="{16A0F6B6-E92C-47A8-B973-C2EBA980C818}" sibTransId="{9261FFD6-993B-4162-BA8D-98EBF7272071}"/>
    <dgm:cxn modelId="{CAEB5375-D971-4CB7-BAF3-CA70724E6A6A}" srcId="{9FB817FF-4A62-4383-993E-D9834006B51F}" destId="{50B7CE54-0C1E-42D8-A44B-C22188AE84DB}" srcOrd="5" destOrd="0" parTransId="{4CCC5014-CD5B-45E0-AEC6-69B095EF1FE6}" sibTransId="{F40DFA45-1048-4B0F-A3F0-7B26D7279784}"/>
    <dgm:cxn modelId="{33BC397E-3232-4B8E-8945-96859D2531D9}" type="presOf" srcId="{55275C5A-87AD-4ECA-9007-A9AAE63F24D6}" destId="{92D66977-AB15-4ED7-9237-E9D7D55502E2}" srcOrd="0" destOrd="0" presId="urn:microsoft.com/office/officeart/2005/8/layout/cycle2"/>
    <dgm:cxn modelId="{96334A7E-4176-4E11-A7B1-486D54D7C852}" type="presOf" srcId="{EAE12826-D1BB-4446-8BB2-A6BD9734AB1F}" destId="{554CD0E0-7E74-4921-B9E8-06F8B286C611}" srcOrd="0" destOrd="0" presId="urn:microsoft.com/office/officeart/2005/8/layout/cycle2"/>
    <dgm:cxn modelId="{8BC9897E-C156-4DCB-804D-C12BFF18EDB7}" type="presOf" srcId="{DA358818-D44A-4670-85F4-EC8DE69DA208}" destId="{2AC094CD-DB8B-4AF7-ABFE-09BEF7FCF11F}" srcOrd="0" destOrd="0" presId="urn:microsoft.com/office/officeart/2005/8/layout/cycle2"/>
    <dgm:cxn modelId="{232F3B87-E439-4C12-85EB-36EEA137A276}" type="presOf" srcId="{A25AC7FE-ED9B-43C8-A43D-C02606019CB4}" destId="{8E744BF3-9D89-477F-96BF-64DD31E99D19}" srcOrd="0" destOrd="0" presId="urn:microsoft.com/office/officeart/2005/8/layout/cycle2"/>
    <dgm:cxn modelId="{9D82E38F-BB12-4BFE-B881-D1EAB6C15082}" type="presOf" srcId="{5004AEBE-6553-4E01-8103-28F7D91B9050}" destId="{175D20CD-7D00-4E69-B78E-A3B1E751D42E}" srcOrd="0" destOrd="0" presId="urn:microsoft.com/office/officeart/2005/8/layout/cycle2"/>
    <dgm:cxn modelId="{34D05396-6EC8-4D6B-9303-5EBA5EE5980C}" type="presOf" srcId="{DA358818-D44A-4670-85F4-EC8DE69DA208}" destId="{A8AFBA0A-0E73-4262-A685-37B938F21C67}" srcOrd="1" destOrd="0" presId="urn:microsoft.com/office/officeart/2005/8/layout/cycle2"/>
    <dgm:cxn modelId="{B6647099-0838-49C6-B581-28B512DE2AB6}" srcId="{9FB817FF-4A62-4383-993E-D9834006B51F}" destId="{A6DDBF9E-DCCB-4D8B-899B-9BB06135DB86}" srcOrd="7" destOrd="0" parTransId="{BFD62968-CEF5-408D-9550-61523702082A}" sibTransId="{9A0EA82B-2E70-4EF6-8E0D-D8BBC738B940}"/>
    <dgm:cxn modelId="{6502889B-C51C-4D8F-BF46-14CE36DB8131}" type="presOf" srcId="{37688049-5B08-4086-8F55-CDB4C542AD52}" destId="{130C95B4-93B2-4E74-9756-CF003788BDEC}" srcOrd="0" destOrd="0" presId="urn:microsoft.com/office/officeart/2005/8/layout/cycle2"/>
    <dgm:cxn modelId="{1910A29B-6AA5-49DF-95BB-264C340E8BA8}" srcId="{9FB817FF-4A62-4383-993E-D9834006B51F}" destId="{58BB0CD3-5E86-4EC2-8D36-C744C313CCA6}" srcOrd="8" destOrd="0" parTransId="{F8CCE075-9F28-4E7C-A309-2958F01A59AC}" sibTransId="{A1395022-260B-477D-A37A-672A1BA134C3}"/>
    <dgm:cxn modelId="{EB6468A1-15A9-42E6-89B6-E46198D92D7F}" type="presOf" srcId="{9FB817FF-4A62-4383-993E-D9834006B51F}" destId="{EAD49FC4-551D-4EEA-B105-143A6015E775}" srcOrd="0" destOrd="0" presId="urn:microsoft.com/office/officeart/2005/8/layout/cycle2"/>
    <dgm:cxn modelId="{F3FF09A2-C3B2-4513-BF01-A006B1485EA4}" type="presOf" srcId="{9A0EA82B-2E70-4EF6-8E0D-D8BBC738B940}" destId="{EB8CCF92-0810-471E-8CEE-4EEF30E3D01B}" srcOrd="1" destOrd="0" presId="urn:microsoft.com/office/officeart/2005/8/layout/cycle2"/>
    <dgm:cxn modelId="{DB2753A2-A005-45EB-9C61-AC33EBD46713}" srcId="{9FB817FF-4A62-4383-993E-D9834006B51F}" destId="{65FC411E-71D7-4EBC-BB82-A2E34B5EBBE2}" srcOrd="0" destOrd="0" parTransId="{B65CB055-9253-426A-ABE7-C9EFE04276A7}" sibTransId="{DA358818-D44A-4670-85F4-EC8DE69DA208}"/>
    <dgm:cxn modelId="{C3A7CAA6-89E3-485C-89E7-6A12370969F2}" type="presOf" srcId="{2E74B4F8-1293-4E3B-B88B-2C2B052E5E32}" destId="{3F84DC9E-CCA0-4D10-8633-88B0FD738D03}" srcOrd="0" destOrd="0" presId="urn:microsoft.com/office/officeart/2005/8/layout/cycle2"/>
    <dgm:cxn modelId="{11D990AD-5C80-4A76-8D78-8C424C3762AB}" type="presOf" srcId="{9261FFD6-993B-4162-BA8D-98EBF7272071}" destId="{006D81D6-BC0A-4FD8-91D7-11FFADB190F1}" srcOrd="0" destOrd="0" presId="urn:microsoft.com/office/officeart/2005/8/layout/cycle2"/>
    <dgm:cxn modelId="{B32100AF-BB04-43A8-8749-F2C6DCF8F231}" type="presOf" srcId="{BF266263-4B3A-4181-A47B-D5A870ABE75E}" destId="{D3150C0E-CC6A-4498-B49E-40DE27B42E1B}" srcOrd="0" destOrd="0" presId="urn:microsoft.com/office/officeart/2005/8/layout/cycle2"/>
    <dgm:cxn modelId="{660657B6-0D30-4065-AEA5-42BA9792F6F9}" srcId="{9FB817FF-4A62-4383-993E-D9834006B51F}" destId="{55275C5A-87AD-4ECA-9007-A9AAE63F24D6}" srcOrd="11" destOrd="0" parTransId="{78B2A056-5765-476A-9541-454C47DDDAC0}" sibTransId="{BF266263-4B3A-4181-A47B-D5A870ABE75E}"/>
    <dgm:cxn modelId="{74E829BC-31A2-430B-B6F7-70AFCA722C5F}" type="presOf" srcId="{9261FFD6-993B-4162-BA8D-98EBF7272071}" destId="{94271AAC-8ADA-4433-82B3-5E45F8B2C2C0}" srcOrd="1" destOrd="0" presId="urn:microsoft.com/office/officeart/2005/8/layout/cycle2"/>
    <dgm:cxn modelId="{C3BCADCC-AE16-4D5D-9ED6-747D203F66DC}" type="presOf" srcId="{2BD487CB-86FE-4504-BC54-6AA9ED0082E9}" destId="{D8BD55B0-1102-4007-9A67-D22EEBBB5AA1}" srcOrd="1" destOrd="0" presId="urn:microsoft.com/office/officeart/2005/8/layout/cycle2"/>
    <dgm:cxn modelId="{B31541CF-BFB4-4E8B-B127-5CC52C8E2220}" type="presOf" srcId="{50B7CE54-0C1E-42D8-A44B-C22188AE84DB}" destId="{4FB17C68-25C3-4991-842A-DABB5A454A3E}" srcOrd="0" destOrd="0" presId="urn:microsoft.com/office/officeart/2005/8/layout/cycle2"/>
    <dgm:cxn modelId="{1117D6CF-4F19-405B-94CB-A93691A1724C}" srcId="{9FB817FF-4A62-4383-993E-D9834006B51F}" destId="{85DD6996-0B1B-4129-9A02-8FF0CCA38290}" srcOrd="9" destOrd="0" parTransId="{D18E8DCF-9454-40A5-809D-48C022153673}" sibTransId="{2E74B4F8-1293-4E3B-B88B-2C2B052E5E32}"/>
    <dgm:cxn modelId="{5EF106D2-ACC8-4929-9771-1CE1380FB96C}" type="presOf" srcId="{9A0EA82B-2E70-4EF6-8E0D-D8BBC738B940}" destId="{9DB92422-51A2-461A-AF5C-19F8F4A75FB4}" srcOrd="0" destOrd="0" presId="urn:microsoft.com/office/officeart/2005/8/layout/cycle2"/>
    <dgm:cxn modelId="{2BE158DD-168C-404C-B922-730E23A43BAB}" type="presOf" srcId="{85DD6996-0B1B-4129-9A02-8FF0CCA38290}" destId="{315A2B8E-7BF5-4FB2-A3E9-7053137F7774}" srcOrd="0" destOrd="0" presId="urn:microsoft.com/office/officeart/2005/8/layout/cycle2"/>
    <dgm:cxn modelId="{7C05CADD-3501-4DAA-85AB-EE1C3F2C5D60}" type="presOf" srcId="{FC818E38-FD63-4F7D-BD81-961305DF1F12}" destId="{D097014F-0C9F-4914-9100-7356817FC67B}" srcOrd="0" destOrd="0" presId="urn:microsoft.com/office/officeart/2005/8/layout/cycle2"/>
    <dgm:cxn modelId="{763698E0-A632-42E2-BEF1-C6D79BD61D9C}" srcId="{9FB817FF-4A62-4383-993E-D9834006B51F}" destId="{A25AC7FE-ED9B-43C8-A43D-C02606019CB4}" srcOrd="4" destOrd="0" parTransId="{969FFB1E-6ABA-4F56-83B8-42A7BB61C3DB}" sibTransId="{2BD487CB-86FE-4504-BC54-6AA9ED0082E9}"/>
    <dgm:cxn modelId="{2A328CED-12C1-4FDC-A334-3938AA33EA77}" type="presOf" srcId="{FC818E38-FD63-4F7D-BD81-961305DF1F12}" destId="{C1BEA311-0BC5-4DE3-8631-61230B6192A8}" srcOrd="1" destOrd="0" presId="urn:microsoft.com/office/officeart/2005/8/layout/cycle2"/>
    <dgm:cxn modelId="{388B1DFC-B5AF-4F19-9174-EC5E3E0F0F6F}" type="presOf" srcId="{6EC89C2C-B46C-4A31-8B38-CF32875F9E2D}" destId="{886AA315-DE62-4D74-9F82-40A13E35CE24}" srcOrd="0" destOrd="0" presId="urn:microsoft.com/office/officeart/2005/8/layout/cycle2"/>
    <dgm:cxn modelId="{1F1E78FC-2DED-4BC2-BCA3-2F42C46B5E7D}" type="presOf" srcId="{6EC89C2C-B46C-4A31-8B38-CF32875F9E2D}" destId="{9718B0F0-17FD-4207-83CB-EAD129354F49}" srcOrd="1" destOrd="0" presId="urn:microsoft.com/office/officeart/2005/8/layout/cycle2"/>
    <dgm:cxn modelId="{4BB6A1FC-098C-4327-A33F-41A37ED48541}" srcId="{9FB817FF-4A62-4383-993E-D9834006B51F}" destId="{D85FCE3C-89D4-4457-90F6-5ED8B5A81B8A}" srcOrd="1" destOrd="0" parTransId="{2D4375E3-AE00-4CD8-BD1C-19ECB9A794F9}" sibTransId="{FC818E38-FD63-4F7D-BD81-961305DF1F12}"/>
    <dgm:cxn modelId="{485300FE-C4F1-4BEC-A67B-6EAC7456EF67}" type="presOf" srcId="{A1395022-260B-477D-A37A-672A1BA134C3}" destId="{E3088343-00A6-4DFB-8F2B-A476519E615F}" srcOrd="1" destOrd="0" presId="urn:microsoft.com/office/officeart/2005/8/layout/cycle2"/>
    <dgm:cxn modelId="{FA75CD60-A556-4AAD-86DC-EACB3E5DC01C}" type="presParOf" srcId="{EAD49FC4-551D-4EEA-B105-143A6015E775}" destId="{2A5649E8-B223-4A12-AA90-76E0CAC9D9CA}" srcOrd="0" destOrd="0" presId="urn:microsoft.com/office/officeart/2005/8/layout/cycle2"/>
    <dgm:cxn modelId="{B343927D-92DC-4373-9440-570CE3D159A4}" type="presParOf" srcId="{EAD49FC4-551D-4EEA-B105-143A6015E775}" destId="{2AC094CD-DB8B-4AF7-ABFE-09BEF7FCF11F}" srcOrd="1" destOrd="0" presId="urn:microsoft.com/office/officeart/2005/8/layout/cycle2"/>
    <dgm:cxn modelId="{8F297CD4-0981-444E-B748-481B04141B95}" type="presParOf" srcId="{2AC094CD-DB8B-4AF7-ABFE-09BEF7FCF11F}" destId="{A8AFBA0A-0E73-4262-A685-37B938F21C67}" srcOrd="0" destOrd="0" presId="urn:microsoft.com/office/officeart/2005/8/layout/cycle2"/>
    <dgm:cxn modelId="{88F53E7F-9924-4F2D-949C-5D764E97FC59}" type="presParOf" srcId="{EAD49FC4-551D-4EEA-B105-143A6015E775}" destId="{73B0FF2E-D3E6-4C70-88B2-FA1C33134AC4}" srcOrd="2" destOrd="0" presId="urn:microsoft.com/office/officeart/2005/8/layout/cycle2"/>
    <dgm:cxn modelId="{7C69E1F8-024D-4415-BCDA-45175B460794}" type="presParOf" srcId="{EAD49FC4-551D-4EEA-B105-143A6015E775}" destId="{D097014F-0C9F-4914-9100-7356817FC67B}" srcOrd="3" destOrd="0" presId="urn:microsoft.com/office/officeart/2005/8/layout/cycle2"/>
    <dgm:cxn modelId="{84053FD5-91CA-4B29-87D4-9972D5A177DB}" type="presParOf" srcId="{D097014F-0C9F-4914-9100-7356817FC67B}" destId="{C1BEA311-0BC5-4DE3-8631-61230B6192A8}" srcOrd="0" destOrd="0" presId="urn:microsoft.com/office/officeart/2005/8/layout/cycle2"/>
    <dgm:cxn modelId="{6491D3A1-CD8E-4957-B8B8-7865BBEB80A0}" type="presParOf" srcId="{EAD49FC4-551D-4EEA-B105-143A6015E775}" destId="{130C95B4-93B2-4E74-9756-CF003788BDEC}" srcOrd="4" destOrd="0" presId="urn:microsoft.com/office/officeart/2005/8/layout/cycle2"/>
    <dgm:cxn modelId="{A180A933-1A66-4EAF-B58D-2DBD6900F5A6}" type="presParOf" srcId="{EAD49FC4-551D-4EEA-B105-143A6015E775}" destId="{886AA315-DE62-4D74-9F82-40A13E35CE24}" srcOrd="5" destOrd="0" presId="urn:microsoft.com/office/officeart/2005/8/layout/cycle2"/>
    <dgm:cxn modelId="{856562FA-9A2B-4870-9147-531B3CD9807E}" type="presParOf" srcId="{886AA315-DE62-4D74-9F82-40A13E35CE24}" destId="{9718B0F0-17FD-4207-83CB-EAD129354F49}" srcOrd="0" destOrd="0" presId="urn:microsoft.com/office/officeart/2005/8/layout/cycle2"/>
    <dgm:cxn modelId="{EFFC08AA-D725-452E-8BCF-04802731D0A5}" type="presParOf" srcId="{EAD49FC4-551D-4EEA-B105-143A6015E775}" destId="{57953BAB-45C0-44B6-9DC8-D127E284A83E}" srcOrd="6" destOrd="0" presId="urn:microsoft.com/office/officeart/2005/8/layout/cycle2"/>
    <dgm:cxn modelId="{4D5A3D3D-394E-4ECF-B04B-95B32172AA9D}" type="presParOf" srcId="{EAD49FC4-551D-4EEA-B105-143A6015E775}" destId="{006D81D6-BC0A-4FD8-91D7-11FFADB190F1}" srcOrd="7" destOrd="0" presId="urn:microsoft.com/office/officeart/2005/8/layout/cycle2"/>
    <dgm:cxn modelId="{571BCA42-3A39-4432-8B4A-991C37AD76FC}" type="presParOf" srcId="{006D81D6-BC0A-4FD8-91D7-11FFADB190F1}" destId="{94271AAC-8ADA-4433-82B3-5E45F8B2C2C0}" srcOrd="0" destOrd="0" presId="urn:microsoft.com/office/officeart/2005/8/layout/cycle2"/>
    <dgm:cxn modelId="{6F443D42-0B71-4DB3-823A-7875AAB549B8}" type="presParOf" srcId="{EAD49FC4-551D-4EEA-B105-143A6015E775}" destId="{8E744BF3-9D89-477F-96BF-64DD31E99D19}" srcOrd="8" destOrd="0" presId="urn:microsoft.com/office/officeart/2005/8/layout/cycle2"/>
    <dgm:cxn modelId="{71673720-FAC8-4A2F-B268-4C2C70D36934}" type="presParOf" srcId="{EAD49FC4-551D-4EEA-B105-143A6015E775}" destId="{BACD5A9E-6A14-4CA8-A64A-F1237F3B0FDE}" srcOrd="9" destOrd="0" presId="urn:microsoft.com/office/officeart/2005/8/layout/cycle2"/>
    <dgm:cxn modelId="{D51F07BA-BBF7-4E2D-9857-7F92A9467413}" type="presParOf" srcId="{BACD5A9E-6A14-4CA8-A64A-F1237F3B0FDE}" destId="{D8BD55B0-1102-4007-9A67-D22EEBBB5AA1}" srcOrd="0" destOrd="0" presId="urn:microsoft.com/office/officeart/2005/8/layout/cycle2"/>
    <dgm:cxn modelId="{7BD64056-0432-4CED-AA94-97D5BC683381}" type="presParOf" srcId="{EAD49FC4-551D-4EEA-B105-143A6015E775}" destId="{4FB17C68-25C3-4991-842A-DABB5A454A3E}" srcOrd="10" destOrd="0" presId="urn:microsoft.com/office/officeart/2005/8/layout/cycle2"/>
    <dgm:cxn modelId="{64E50A6F-C306-4B66-BE79-0CE1FC913BD9}" type="presParOf" srcId="{EAD49FC4-551D-4EEA-B105-143A6015E775}" destId="{A37AB539-552F-4845-86B8-B0520ABD71F9}" srcOrd="11" destOrd="0" presId="urn:microsoft.com/office/officeart/2005/8/layout/cycle2"/>
    <dgm:cxn modelId="{7714A935-152E-4DCE-B6C6-62001B28EB6A}" type="presParOf" srcId="{A37AB539-552F-4845-86B8-B0520ABD71F9}" destId="{9FD27E53-3DB5-4D22-8E52-576E290D8CBD}" srcOrd="0" destOrd="0" presId="urn:microsoft.com/office/officeart/2005/8/layout/cycle2"/>
    <dgm:cxn modelId="{7B0D671D-B695-49FB-AC87-F0442C1F6AD7}" type="presParOf" srcId="{EAD49FC4-551D-4EEA-B105-143A6015E775}" destId="{6CF9A258-0CC1-4AC0-AC23-50B5FCE5F985}" srcOrd="12" destOrd="0" presId="urn:microsoft.com/office/officeart/2005/8/layout/cycle2"/>
    <dgm:cxn modelId="{9FBF89F5-1F5B-45C6-8072-CD503B391E8E}" type="presParOf" srcId="{EAD49FC4-551D-4EEA-B105-143A6015E775}" destId="{D5B24A84-944B-481A-9D2D-9E6EE2DE6CBA}" srcOrd="13" destOrd="0" presId="urn:microsoft.com/office/officeart/2005/8/layout/cycle2"/>
    <dgm:cxn modelId="{9E964182-357A-435A-86B6-3AA52DA4E5E4}" type="presParOf" srcId="{D5B24A84-944B-481A-9D2D-9E6EE2DE6CBA}" destId="{E81181F5-7BAD-4A44-8A30-D58D3003AF46}" srcOrd="0" destOrd="0" presId="urn:microsoft.com/office/officeart/2005/8/layout/cycle2"/>
    <dgm:cxn modelId="{AE144816-A6BA-440C-A6CF-B30C09FC7520}" type="presParOf" srcId="{EAD49FC4-551D-4EEA-B105-143A6015E775}" destId="{D24EB56D-D145-4399-AC75-2E3A1ACC0B1A}" srcOrd="14" destOrd="0" presId="urn:microsoft.com/office/officeart/2005/8/layout/cycle2"/>
    <dgm:cxn modelId="{CA946A0A-5F4D-4581-A933-F997BAB01294}" type="presParOf" srcId="{EAD49FC4-551D-4EEA-B105-143A6015E775}" destId="{9DB92422-51A2-461A-AF5C-19F8F4A75FB4}" srcOrd="15" destOrd="0" presId="urn:microsoft.com/office/officeart/2005/8/layout/cycle2"/>
    <dgm:cxn modelId="{057C2D62-17F3-474D-810A-09445E24ED83}" type="presParOf" srcId="{9DB92422-51A2-461A-AF5C-19F8F4A75FB4}" destId="{EB8CCF92-0810-471E-8CEE-4EEF30E3D01B}" srcOrd="0" destOrd="0" presId="urn:microsoft.com/office/officeart/2005/8/layout/cycle2"/>
    <dgm:cxn modelId="{3D5BDC96-AEF0-4986-8F5D-C072703FEE7C}" type="presParOf" srcId="{EAD49FC4-551D-4EEA-B105-143A6015E775}" destId="{185A87D6-9D96-4331-A56C-607FBFE9142F}" srcOrd="16" destOrd="0" presId="urn:microsoft.com/office/officeart/2005/8/layout/cycle2"/>
    <dgm:cxn modelId="{1D43B38E-DF9D-4369-8FC5-F7185D855489}" type="presParOf" srcId="{EAD49FC4-551D-4EEA-B105-143A6015E775}" destId="{8F729266-9485-4B36-AE5A-9AEA26021400}" srcOrd="17" destOrd="0" presId="urn:microsoft.com/office/officeart/2005/8/layout/cycle2"/>
    <dgm:cxn modelId="{6533E4F0-3F62-458E-AB94-F371597F4077}" type="presParOf" srcId="{8F729266-9485-4B36-AE5A-9AEA26021400}" destId="{E3088343-00A6-4DFB-8F2B-A476519E615F}" srcOrd="0" destOrd="0" presId="urn:microsoft.com/office/officeart/2005/8/layout/cycle2"/>
    <dgm:cxn modelId="{81D1C4DC-6AA3-4B57-9A21-2A6E6BF76213}" type="presParOf" srcId="{EAD49FC4-551D-4EEA-B105-143A6015E775}" destId="{315A2B8E-7BF5-4FB2-A3E9-7053137F7774}" srcOrd="18" destOrd="0" presId="urn:microsoft.com/office/officeart/2005/8/layout/cycle2"/>
    <dgm:cxn modelId="{CE2A60C9-77D3-4B15-A3A5-2F044B03E69D}" type="presParOf" srcId="{EAD49FC4-551D-4EEA-B105-143A6015E775}" destId="{3F84DC9E-CCA0-4D10-8633-88B0FD738D03}" srcOrd="19" destOrd="0" presId="urn:microsoft.com/office/officeart/2005/8/layout/cycle2"/>
    <dgm:cxn modelId="{B1674C5A-24D0-41BA-BD4B-517CA86BFFA8}" type="presParOf" srcId="{3F84DC9E-CCA0-4D10-8633-88B0FD738D03}" destId="{1AEF28E4-7E9A-4172-BFD6-EAA75960E0C3}" srcOrd="0" destOrd="0" presId="urn:microsoft.com/office/officeart/2005/8/layout/cycle2"/>
    <dgm:cxn modelId="{FD2855E9-CA57-4650-B2A3-184EE897F901}" type="presParOf" srcId="{EAD49FC4-551D-4EEA-B105-143A6015E775}" destId="{554CD0E0-7E74-4921-B9E8-06F8B286C611}" srcOrd="20" destOrd="0" presId="urn:microsoft.com/office/officeart/2005/8/layout/cycle2"/>
    <dgm:cxn modelId="{880921B8-2B71-43E3-A073-3BC5F4520F24}" type="presParOf" srcId="{EAD49FC4-551D-4EEA-B105-143A6015E775}" destId="{175D20CD-7D00-4E69-B78E-A3B1E751D42E}" srcOrd="21" destOrd="0" presId="urn:microsoft.com/office/officeart/2005/8/layout/cycle2"/>
    <dgm:cxn modelId="{C7D24812-FB39-47AE-B262-8C8CDBE1A3EE}" type="presParOf" srcId="{175D20CD-7D00-4E69-B78E-A3B1E751D42E}" destId="{06270BCC-E2EE-4AC6-AAA1-BD24658BEBC8}" srcOrd="0" destOrd="0" presId="urn:microsoft.com/office/officeart/2005/8/layout/cycle2"/>
    <dgm:cxn modelId="{FCBB2E1A-6FC2-4EC0-95C7-EE5EB1ADDA9A}" type="presParOf" srcId="{EAD49FC4-551D-4EEA-B105-143A6015E775}" destId="{92D66977-AB15-4ED7-9237-E9D7D55502E2}" srcOrd="22" destOrd="0" presId="urn:microsoft.com/office/officeart/2005/8/layout/cycle2"/>
    <dgm:cxn modelId="{1E9F7040-7956-4610-B1D8-599409698BDF}" type="presParOf" srcId="{EAD49FC4-551D-4EEA-B105-143A6015E775}" destId="{D3150C0E-CC6A-4498-B49E-40DE27B42E1B}" srcOrd="23" destOrd="0" presId="urn:microsoft.com/office/officeart/2005/8/layout/cycle2"/>
    <dgm:cxn modelId="{E6902DFD-0B7E-4330-9E3D-369DE5A677D2}" type="presParOf" srcId="{D3150C0E-CC6A-4498-B49E-40DE27B42E1B}" destId="{4C4D7F2C-C493-46B9-B6B7-C5B6EC3698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649E8-B223-4A12-AA90-76E0CAC9D9CA}">
      <dsp:nvSpPr>
        <dsp:cNvPr id="0" name=""/>
        <dsp:cNvSpPr/>
      </dsp:nvSpPr>
      <dsp:spPr>
        <a:xfrm>
          <a:off x="3802672" y="0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joulu</a:t>
          </a:r>
          <a:endParaRPr lang="fi-FI" sz="1500" kern="1200" dirty="0"/>
        </a:p>
      </dsp:txBody>
      <dsp:txXfrm>
        <a:off x="3924213" y="121541"/>
        <a:ext cx="586853" cy="586853"/>
      </dsp:txXfrm>
    </dsp:sp>
    <dsp:sp modelId="{2AC094CD-DB8B-4AF7-ABFE-09BEF7FCF11F}">
      <dsp:nvSpPr>
        <dsp:cNvPr id="0" name=""/>
        <dsp:cNvSpPr/>
      </dsp:nvSpPr>
      <dsp:spPr>
        <a:xfrm rot="909719">
          <a:off x="4702764" y="436286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4703917" y="483646"/>
        <a:ext cx="154528" cy="168061"/>
      </dsp:txXfrm>
    </dsp:sp>
    <dsp:sp modelId="{73B0FF2E-D3E6-4C70-88B2-FA1C33134AC4}">
      <dsp:nvSpPr>
        <dsp:cNvPr id="0" name=""/>
        <dsp:cNvSpPr/>
      </dsp:nvSpPr>
      <dsp:spPr>
        <a:xfrm>
          <a:off x="5005736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tammi</a:t>
          </a:r>
          <a:endParaRPr lang="fi-FI" sz="1500" kern="1200" dirty="0"/>
        </a:p>
      </dsp:txBody>
      <dsp:txXfrm>
        <a:off x="5127277" y="447549"/>
        <a:ext cx="586853" cy="586853"/>
      </dsp:txXfrm>
    </dsp:sp>
    <dsp:sp modelId="{D097014F-0C9F-4914-9100-7356817FC67B}">
      <dsp:nvSpPr>
        <dsp:cNvPr id="0" name=""/>
        <dsp:cNvSpPr/>
      </dsp:nvSpPr>
      <dsp:spPr>
        <a:xfrm rot="2700000">
          <a:off x="5746523" y="103686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5756199" y="1069529"/>
        <a:ext cx="154176" cy="168061"/>
      </dsp:txXfrm>
    </dsp:sp>
    <dsp:sp modelId="{130C95B4-93B2-4E74-9756-CF003788BDEC}">
      <dsp:nvSpPr>
        <dsp:cNvPr id="0" name=""/>
        <dsp:cNvSpPr/>
      </dsp:nvSpPr>
      <dsp:spPr>
        <a:xfrm>
          <a:off x="5886441" y="1206712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helmi</a:t>
          </a:r>
          <a:endParaRPr lang="fi-FI" sz="1500" kern="1200" dirty="0"/>
        </a:p>
      </dsp:txBody>
      <dsp:txXfrm>
        <a:off x="6007982" y="1328253"/>
        <a:ext cx="586853" cy="586853"/>
      </dsp:txXfrm>
    </dsp:sp>
    <dsp:sp modelId="{886AA315-DE62-4D74-9F82-40A13E35CE24}">
      <dsp:nvSpPr>
        <dsp:cNvPr id="0" name=""/>
        <dsp:cNvSpPr/>
      </dsp:nvSpPr>
      <dsp:spPr>
        <a:xfrm rot="4500000">
          <a:off x="6350850" y="2077140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6375337" y="2101249"/>
        <a:ext cx="154176" cy="168061"/>
      </dsp:txXfrm>
    </dsp:sp>
    <dsp:sp modelId="{57953BAB-45C0-44B6-9DC8-D127E284A83E}">
      <dsp:nvSpPr>
        <dsp:cNvPr id="0" name=""/>
        <dsp:cNvSpPr/>
      </dsp:nvSpPr>
      <dsp:spPr>
        <a:xfrm>
          <a:off x="6208801" y="2409777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maalis</a:t>
          </a:r>
          <a:endParaRPr lang="fi-FI" sz="1500" kern="1200" dirty="0"/>
        </a:p>
      </dsp:txBody>
      <dsp:txXfrm>
        <a:off x="6330342" y="2531318"/>
        <a:ext cx="586853" cy="586853"/>
      </dsp:txXfrm>
    </dsp:sp>
    <dsp:sp modelId="{006D81D6-BC0A-4FD8-91D7-11FFADB190F1}">
      <dsp:nvSpPr>
        <dsp:cNvPr id="0" name=""/>
        <dsp:cNvSpPr/>
      </dsp:nvSpPr>
      <dsp:spPr>
        <a:xfrm rot="6300000">
          <a:off x="6354077" y="3280205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6395665" y="3304314"/>
        <a:ext cx="154176" cy="168061"/>
      </dsp:txXfrm>
    </dsp:sp>
    <dsp:sp modelId="{8E744BF3-9D89-477F-96BF-64DD31E99D19}">
      <dsp:nvSpPr>
        <dsp:cNvPr id="0" name=""/>
        <dsp:cNvSpPr/>
      </dsp:nvSpPr>
      <dsp:spPr>
        <a:xfrm>
          <a:off x="5886441" y="3612842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huhti</a:t>
          </a:r>
          <a:endParaRPr lang="fi-FI" sz="1500" kern="1200" dirty="0"/>
        </a:p>
      </dsp:txBody>
      <dsp:txXfrm>
        <a:off x="6007982" y="3734383"/>
        <a:ext cx="586853" cy="586853"/>
      </dsp:txXfrm>
    </dsp:sp>
    <dsp:sp modelId="{BACD5A9E-6A14-4CA8-A64A-F1237F3B0FDE}">
      <dsp:nvSpPr>
        <dsp:cNvPr id="0" name=""/>
        <dsp:cNvSpPr/>
      </dsp:nvSpPr>
      <dsp:spPr>
        <a:xfrm rot="8100000">
          <a:off x="5755339" y="432370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5811738" y="4356362"/>
        <a:ext cx="154176" cy="168061"/>
      </dsp:txXfrm>
    </dsp:sp>
    <dsp:sp modelId="{4FB17C68-25C3-4991-842A-DABB5A454A3E}">
      <dsp:nvSpPr>
        <dsp:cNvPr id="0" name=""/>
        <dsp:cNvSpPr/>
      </dsp:nvSpPr>
      <dsp:spPr>
        <a:xfrm>
          <a:off x="5005736" y="4493546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touko</a:t>
          </a:r>
          <a:endParaRPr lang="fi-FI" sz="1500" kern="1200" dirty="0"/>
        </a:p>
      </dsp:txBody>
      <dsp:txXfrm>
        <a:off x="5127277" y="4615087"/>
        <a:ext cx="586853" cy="586853"/>
      </dsp:txXfrm>
    </dsp:sp>
    <dsp:sp modelId="{A37AB539-552F-4845-86B8-B0520ABD71F9}">
      <dsp:nvSpPr>
        <dsp:cNvPr id="0" name=""/>
        <dsp:cNvSpPr/>
      </dsp:nvSpPr>
      <dsp:spPr>
        <a:xfrm rot="9900000">
          <a:off x="4715067" y="492802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4780016" y="4975499"/>
        <a:ext cx="154176" cy="168061"/>
      </dsp:txXfrm>
    </dsp:sp>
    <dsp:sp modelId="{6CF9A258-0CC1-4AC0-AC23-50B5FCE5F985}">
      <dsp:nvSpPr>
        <dsp:cNvPr id="0" name=""/>
        <dsp:cNvSpPr/>
      </dsp:nvSpPr>
      <dsp:spPr>
        <a:xfrm>
          <a:off x="3802672" y="4815906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kesä</a:t>
          </a:r>
        </a:p>
      </dsp:txBody>
      <dsp:txXfrm>
        <a:off x="3924213" y="4937447"/>
        <a:ext cx="586853" cy="586853"/>
      </dsp:txXfrm>
    </dsp:sp>
    <dsp:sp modelId="{D5B24A84-944B-481A-9D2D-9E6EE2DE6CBA}">
      <dsp:nvSpPr>
        <dsp:cNvPr id="0" name=""/>
        <dsp:cNvSpPr/>
      </dsp:nvSpPr>
      <dsp:spPr>
        <a:xfrm rot="11700000">
          <a:off x="3512003" y="4931256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3576952" y="4995828"/>
        <a:ext cx="154176" cy="168061"/>
      </dsp:txXfrm>
    </dsp:sp>
    <dsp:sp modelId="{D24EB56D-D145-4399-AC75-2E3A1ACC0B1A}">
      <dsp:nvSpPr>
        <dsp:cNvPr id="0" name=""/>
        <dsp:cNvSpPr/>
      </dsp:nvSpPr>
      <dsp:spPr>
        <a:xfrm>
          <a:off x="2599607" y="4493546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heinä</a:t>
          </a:r>
        </a:p>
      </dsp:txBody>
      <dsp:txXfrm>
        <a:off x="2721148" y="4615087"/>
        <a:ext cx="586853" cy="586853"/>
      </dsp:txXfrm>
    </dsp:sp>
    <dsp:sp modelId="{9DB92422-51A2-461A-AF5C-19F8F4A75FB4}">
      <dsp:nvSpPr>
        <dsp:cNvPr id="0" name=""/>
        <dsp:cNvSpPr/>
      </dsp:nvSpPr>
      <dsp:spPr>
        <a:xfrm rot="13500000">
          <a:off x="2468505" y="4332518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2524904" y="4411900"/>
        <a:ext cx="154176" cy="168061"/>
      </dsp:txXfrm>
    </dsp:sp>
    <dsp:sp modelId="{185A87D6-9D96-4331-A56C-607FBFE9142F}">
      <dsp:nvSpPr>
        <dsp:cNvPr id="0" name=""/>
        <dsp:cNvSpPr/>
      </dsp:nvSpPr>
      <dsp:spPr>
        <a:xfrm>
          <a:off x="1718902" y="3612842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elo</a:t>
          </a:r>
          <a:endParaRPr lang="fi-FI" sz="1500" kern="1200" dirty="0"/>
        </a:p>
      </dsp:txBody>
      <dsp:txXfrm>
        <a:off x="1840443" y="3734383"/>
        <a:ext cx="586853" cy="586853"/>
      </dsp:txXfrm>
    </dsp:sp>
    <dsp:sp modelId="{8F729266-9485-4B36-AE5A-9AEA26021400}">
      <dsp:nvSpPr>
        <dsp:cNvPr id="0" name=""/>
        <dsp:cNvSpPr/>
      </dsp:nvSpPr>
      <dsp:spPr>
        <a:xfrm rot="15300000">
          <a:off x="1864178" y="3292247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1905766" y="3380180"/>
        <a:ext cx="154176" cy="168061"/>
      </dsp:txXfrm>
    </dsp:sp>
    <dsp:sp modelId="{315A2B8E-7BF5-4FB2-A3E9-7053137F7774}">
      <dsp:nvSpPr>
        <dsp:cNvPr id="0" name=""/>
        <dsp:cNvSpPr/>
      </dsp:nvSpPr>
      <dsp:spPr>
        <a:xfrm>
          <a:off x="1396542" y="2409777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syys</a:t>
          </a:r>
          <a:endParaRPr lang="fi-FI" sz="1500" kern="1200" dirty="0"/>
        </a:p>
      </dsp:txBody>
      <dsp:txXfrm>
        <a:off x="1518083" y="2531318"/>
        <a:ext cx="586853" cy="586853"/>
      </dsp:txXfrm>
    </dsp:sp>
    <dsp:sp modelId="{3F84DC9E-CCA0-4D10-8633-88B0FD738D03}">
      <dsp:nvSpPr>
        <dsp:cNvPr id="0" name=""/>
        <dsp:cNvSpPr/>
      </dsp:nvSpPr>
      <dsp:spPr>
        <a:xfrm rot="17100000">
          <a:off x="1860951" y="208918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1885438" y="2177115"/>
        <a:ext cx="154176" cy="168061"/>
      </dsp:txXfrm>
    </dsp:sp>
    <dsp:sp modelId="{554CD0E0-7E74-4921-B9E8-06F8B286C611}">
      <dsp:nvSpPr>
        <dsp:cNvPr id="0" name=""/>
        <dsp:cNvSpPr/>
      </dsp:nvSpPr>
      <dsp:spPr>
        <a:xfrm>
          <a:off x="1718902" y="1206712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loka</a:t>
          </a:r>
          <a:endParaRPr lang="fi-FI" sz="1500" kern="1200" dirty="0"/>
        </a:p>
      </dsp:txBody>
      <dsp:txXfrm>
        <a:off x="1840443" y="1328253"/>
        <a:ext cx="586853" cy="586853"/>
      </dsp:txXfrm>
    </dsp:sp>
    <dsp:sp modelId="{175D20CD-7D00-4E69-B78E-A3B1E751D42E}">
      <dsp:nvSpPr>
        <dsp:cNvPr id="0" name=""/>
        <dsp:cNvSpPr/>
      </dsp:nvSpPr>
      <dsp:spPr>
        <a:xfrm rot="18900000">
          <a:off x="2459689" y="1045684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2469365" y="1125066"/>
        <a:ext cx="154176" cy="168061"/>
      </dsp:txXfrm>
    </dsp:sp>
    <dsp:sp modelId="{92D66977-AB15-4ED7-9237-E9D7D55502E2}">
      <dsp:nvSpPr>
        <dsp:cNvPr id="0" name=""/>
        <dsp:cNvSpPr/>
      </dsp:nvSpPr>
      <dsp:spPr>
        <a:xfrm>
          <a:off x="2599607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marras</a:t>
          </a:r>
          <a:endParaRPr lang="fi-FI" sz="1500" kern="1200" dirty="0"/>
        </a:p>
      </dsp:txBody>
      <dsp:txXfrm>
        <a:off x="2721148" y="447549"/>
        <a:ext cx="586853" cy="586853"/>
      </dsp:txXfrm>
    </dsp:sp>
    <dsp:sp modelId="{D3150C0E-CC6A-4498-B49E-40DE27B42E1B}">
      <dsp:nvSpPr>
        <dsp:cNvPr id="0" name=""/>
        <dsp:cNvSpPr/>
      </dsp:nvSpPr>
      <dsp:spPr>
        <a:xfrm rot="20690281">
          <a:off x="3499700" y="439554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3500853" y="504236"/>
        <a:ext cx="154528" cy="168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00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49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3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3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35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65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97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73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38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3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6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692-921A-4A8B-AF70-98E714BAF80F}" type="datetimeFigureOut">
              <a:rPr lang="fi-FI" smtClean="0"/>
              <a:t>31.5.2022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63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678459"/>
              </p:ext>
            </p:extLst>
          </p:nvPr>
        </p:nvGraphicFramePr>
        <p:xfrm>
          <a:off x="1660531" y="967588"/>
          <a:ext cx="843528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4478853" y="3710665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Toimintakulttuuri</a:t>
            </a:r>
          </a:p>
          <a:p>
            <a:pPr algn="ctr"/>
            <a:endParaRPr lang="fi-FI" sz="2400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078237C-FB1B-4217-A6CF-5289414D511C}"/>
              </a:ext>
            </a:extLst>
          </p:cNvPr>
          <p:cNvSpPr txBox="1"/>
          <p:nvPr/>
        </p:nvSpPr>
        <p:spPr>
          <a:xfrm>
            <a:off x="4042076" y="119001"/>
            <a:ext cx="410784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YHTENÄINEN OPINPOLKU</a:t>
            </a:r>
          </a:p>
          <a:p>
            <a:pPr algn="ctr"/>
            <a:r>
              <a:rPr lang="fi-FI" sz="1600" dirty="0"/>
              <a:t>ESI-JA ALKUOPETUS vuosikello 2022-2023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243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5920" y="539000"/>
            <a:ext cx="11470640" cy="59837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helmikuu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Alueelliset </a:t>
            </a:r>
            <a:r>
              <a:rPr lang="fi-FI" sz="2000" dirty="0"/>
              <a:t>`</a:t>
            </a:r>
            <a:r>
              <a:rPr lang="fi-FI" sz="2000" dirty="0" err="1"/>
              <a:t>erityiseppupalaverit</a:t>
            </a:r>
            <a:r>
              <a:rPr lang="fi-FI" sz="2000" dirty="0"/>
              <a:t>´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/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mukana </a:t>
            </a:r>
            <a:r>
              <a:rPr lang="fi-FI" sz="1800" dirty="0" err="1">
                <a:solidFill>
                  <a:prstClr val="black"/>
                </a:solidFill>
              </a:rPr>
              <a:t>veot</a:t>
            </a:r>
            <a:r>
              <a:rPr lang="fi-FI" sz="1800" dirty="0">
                <a:solidFill>
                  <a:prstClr val="black"/>
                </a:solidFill>
              </a:rPr>
              <a:t>, alkuopetuksen erityisopettajat, rehtorit (tarvittaessa päiväkodinjohtajat, Anne Heino ja Taru Kivijärvi)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Koollekutsujana tarvittaessa Anne ja Taru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Koulukohtaista oppilassijoittelua tarkennetaan rehtorikokouksessa 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srgbClr val="FF0000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toteuttavat suunnitellun Mono-teeman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2137730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5920" y="409787"/>
            <a:ext cx="11389360" cy="590973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maaliskuu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Eskariryhmien vierailut lähikouluun</a:t>
            </a:r>
          </a:p>
          <a:p>
            <a:pPr marL="914400" lvl="2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000" dirty="0"/>
              <a:t>Tukea tarvitsevien koulutulokkaiden koulukohtaista koulupaikkojen suunnittelua</a:t>
            </a:r>
          </a:p>
          <a:p>
            <a:pPr marL="914400" lvl="2" indent="0">
              <a:buNone/>
            </a:pPr>
            <a:endParaRPr lang="fi-FI" sz="1800" dirty="0"/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yksiköt toteuttavat suunnittelemansa Mono-teeman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747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5920" y="396240"/>
            <a:ext cx="11430000" cy="6075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huhtikuu</a:t>
            </a:r>
          </a:p>
          <a:p>
            <a:pPr marL="0" indent="0">
              <a:buNone/>
            </a:pPr>
            <a:endParaRPr lang="fi-FI" sz="3200" u="sng" dirty="0"/>
          </a:p>
          <a:p>
            <a:pPr marL="0" indent="0">
              <a:buNone/>
            </a:pPr>
            <a:r>
              <a:rPr lang="fi-FI" sz="2000" dirty="0" err="1"/>
              <a:t>Oppilaaksiottopäätökset</a:t>
            </a:r>
            <a:r>
              <a:rPr lang="fi-FI" sz="2000" dirty="0"/>
              <a:t> huhtikuun alussa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Erityisen tuen päätösten tarkistukset ja erityiseen tukeen siirrot 2. luokalla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Tiedonsiirto erityisryhmiin (</a:t>
            </a:r>
            <a:r>
              <a:rPr lang="fi-FI" sz="2000" dirty="0" err="1"/>
              <a:t>aut</a:t>
            </a:r>
            <a:r>
              <a:rPr lang="fi-FI" sz="2000" dirty="0"/>
              <a:t>, </a:t>
            </a:r>
            <a:r>
              <a:rPr lang="fi-FI" sz="2000" dirty="0" err="1"/>
              <a:t>ypr</a:t>
            </a:r>
            <a:r>
              <a:rPr lang="fi-FI" sz="2000" dirty="0"/>
              <a:t>, Huhtasuo) menevistä alkaa.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509352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6720" y="325120"/>
            <a:ext cx="11348720" cy="617727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u="sng" dirty="0"/>
              <a:t>toukokuu</a:t>
            </a:r>
          </a:p>
          <a:p>
            <a:pPr marL="0" indent="0"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i-FI" sz="2200" dirty="0">
                <a:solidFill>
                  <a:prstClr val="black"/>
                </a:solidFill>
              </a:rPr>
              <a:t>Yhtenäisen opinpolun vuosikellon toimivuuden arviointi</a:t>
            </a:r>
          </a:p>
          <a:p>
            <a:pPr marL="0" indent="0">
              <a:buNone/>
            </a:pPr>
            <a:endParaRPr lang="fi-FI" sz="2200" dirty="0">
              <a:solidFill>
                <a:prstClr val="black"/>
              </a:solidFill>
            </a:endParaRPr>
          </a:p>
          <a:p>
            <a:pPr lvl="1"/>
            <a:r>
              <a:rPr lang="fi-FI" sz="1900" dirty="0">
                <a:solidFill>
                  <a:prstClr val="black"/>
                </a:solidFill>
              </a:rPr>
              <a:t>Koulujen toimintasuunnitelman arvioinnin yhteydessä</a:t>
            </a:r>
          </a:p>
          <a:p>
            <a:pPr lvl="1"/>
            <a:r>
              <a:rPr lang="fi-FI" sz="1900" dirty="0">
                <a:solidFill>
                  <a:prstClr val="black"/>
                </a:solidFill>
              </a:rPr>
              <a:t>Esiopetuksen opettajat arvioivat </a:t>
            </a:r>
            <a:r>
              <a:rPr lang="fi-FI" sz="1900" dirty="0" err="1">
                <a:solidFill>
                  <a:prstClr val="black"/>
                </a:solidFill>
              </a:rPr>
              <a:t>veon</a:t>
            </a:r>
            <a:r>
              <a:rPr lang="fi-FI" sz="1900" dirty="0">
                <a:solidFill>
                  <a:prstClr val="black"/>
                </a:solidFill>
              </a:rPr>
              <a:t>/päiväkodin johtajan kanssa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200" dirty="0"/>
              <a:t>Tulevien eskareiden huoltajille infot / vanhempainillat</a:t>
            </a:r>
          </a:p>
          <a:p>
            <a:pPr marL="0" indent="0">
              <a:buNone/>
            </a:pPr>
            <a:endParaRPr lang="fi-FI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2200" dirty="0"/>
              <a:t>Koulutulokkaiden tutustumispäivä ja huoltajien infotilaisuus samanaikaisesti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Tiedonsiirtopalaverit esiopetuksesta kouluun ja jälkkäriin varhaiskasvatuksen ja tulevien </a:t>
            </a:r>
            <a:r>
              <a:rPr lang="fi-FI" sz="2200" dirty="0" err="1"/>
              <a:t>eppuopettajien</a:t>
            </a:r>
            <a:r>
              <a:rPr lang="fi-FI" sz="2200" dirty="0"/>
              <a:t>/erityisopettajien välillä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Laajennetun yhteisöllisen oppilashuoltoryhmän kokoontuminen (pk, koulu ym.) </a:t>
            </a:r>
          </a:p>
          <a:p>
            <a:pPr lvl="1"/>
            <a:r>
              <a:rPr lang="fi-FI" sz="1900" dirty="0"/>
              <a:t>Lukuvuoden arviointi ja tulevan lukuvuoden suunnittelua</a:t>
            </a:r>
          </a:p>
          <a:p>
            <a:pPr marL="457200" lvl="1" indent="0">
              <a:buNone/>
            </a:pPr>
            <a:endParaRPr lang="fi-FI" sz="23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38368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BB1CE2-BC29-4B55-AA56-9C2372FE0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586104"/>
            <a:ext cx="10515600" cy="580453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kesäkuu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Päiväkodinjohtaja tai hänen valtuuttamansa henkilö toimittaa esiopetussuunnitelmat kouluille kesän aikana.</a:t>
            </a:r>
          </a:p>
          <a:p>
            <a:pPr marL="0" indent="0">
              <a:buNone/>
            </a:pPr>
            <a:endParaRPr lang="fi-FI" sz="3200" u="sng" dirty="0"/>
          </a:p>
        </p:txBody>
      </p:sp>
    </p:spTree>
    <p:extLst>
      <p:ext uri="{BB962C8B-B14F-4D97-AF65-F5344CB8AC3E}">
        <p14:creationId xmlns:p14="http://schemas.microsoft.com/office/powerpoint/2010/main" val="170620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C5786-EF92-4691-AE2D-FDD09FCC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Yhtenäinen opinpolku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148A56A0-3C85-4AAA-9AF9-62C5CFBCDC46}"/>
              </a:ext>
            </a:extLst>
          </p:cNvPr>
          <p:cNvSpPr/>
          <p:nvPr/>
        </p:nvSpPr>
        <p:spPr>
          <a:xfrm>
            <a:off x="838199" y="1506071"/>
            <a:ext cx="981187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solidFill>
                  <a:srgbClr val="000000"/>
                </a:solidFill>
              </a:rPr>
              <a:t>Jyväskylän varhaiskasvatuksen ja perusopetuksen toimijat tekevät työtä yhdessä yhtenäisen opinpolun luomiseksi varhaiskasvatuksesta perusopetuksen kautta toiselle asteelle. </a:t>
            </a:r>
            <a:br>
              <a:rPr lang="fi-FI" sz="2000" dirty="0"/>
            </a:br>
            <a:br>
              <a:rPr lang="fi-FI" sz="2000" dirty="0"/>
            </a:br>
            <a:r>
              <a:rPr lang="fi-FI" sz="2000" dirty="0">
                <a:solidFill>
                  <a:srgbClr val="000000"/>
                </a:solidFill>
              </a:rPr>
              <a:t>Tavoitteena on luoda ehyt ja yksilöllinen opinpolku jokaiselle oppilaalle ja kiinnittää erityisesti huomiota esi- ja alkuopetuksen, ala- ja yläkoulun ja toiselle asteelle siirtymisen nivelissä.</a:t>
            </a:r>
          </a:p>
          <a:p>
            <a:endParaRPr lang="fi-FI" sz="2000" dirty="0">
              <a:solidFill>
                <a:srgbClr val="000000"/>
              </a:solidFill>
            </a:endParaRPr>
          </a:p>
          <a:p>
            <a:r>
              <a:rPr lang="fi-FI" sz="2000" dirty="0"/>
              <a:t>Esi- ja alkuopetusta kehitetään joustavaksi muodostamalla esiopetuksesta ja perusopetuksen kahdesta ensimmäisestä vuosiluokasta nykyistä yhtenäisempi kokonaisuus. (joustava koulun alku)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tuki – vankistettu opinpolku - muodostaa tärkeän osan yhtenäistä opinpolkua. 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ja koulunkäynnin tuen joustavat käytänteet ja moniammatillinen yhteistyö ovat perusta yhtenäiselle opinpolulle.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4515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003856-CAFC-4CFC-B2AB-108C789D3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Yhteistyön tavoitteet ja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0AECDC-3D29-4685-B791-9C5BF10A1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Esiopetuksen ja perusopetuksen laadun edistäminen</a:t>
            </a:r>
          </a:p>
          <a:p>
            <a:r>
              <a:rPr lang="fi-FI" sz="2000" dirty="0"/>
              <a:t>Yhdenmukaisten käytänteiden vahvistaminen kasvun ja oppimisen tueksi</a:t>
            </a:r>
          </a:p>
          <a:p>
            <a:r>
              <a:rPr lang="fi-FI" sz="2000" dirty="0"/>
              <a:t>Pedagogisen tuen järjestäminen ja sopivan koulupaikan löytyminen jokaiselle lapselle</a:t>
            </a:r>
          </a:p>
          <a:p>
            <a:r>
              <a:rPr lang="fi-FI" sz="2000" dirty="0"/>
              <a:t>Tarvittavan tuen saaminen lähikoulusta tai omalta alueelta mahdollisuuksien mukaan</a:t>
            </a:r>
          </a:p>
          <a:p>
            <a:r>
              <a:rPr lang="fi-FI" sz="2000" dirty="0"/>
              <a:t>Lapsen kehityksen seuranta ja tuki läpi prosessin</a:t>
            </a:r>
          </a:p>
          <a:p>
            <a:r>
              <a:rPr lang="fi-FI" sz="2000" dirty="0"/>
              <a:t>Yhteistyön rakenteiden edelleen kehittäminen alueellisen yhteistyön suuntaan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63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6400" y="304801"/>
            <a:ext cx="11470640" cy="62890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u="sng" dirty="0"/>
              <a:t>elokuu</a:t>
            </a:r>
            <a:r>
              <a:rPr lang="fi-FI" sz="3200" dirty="0"/>
              <a:t>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000" dirty="0"/>
              <a:t>Alueellinen kasvun ja oppimisen nivelvaiheyhteistyöpalaveri (rehtorit ja pk-johtajat)</a:t>
            </a:r>
          </a:p>
          <a:p>
            <a:pPr lvl="1"/>
            <a:r>
              <a:rPr lang="fi-FI" sz="1900" dirty="0"/>
              <a:t>lukuvuoden toiminnan suunnittelu – koollekutsujana päiväkodinjohtaja</a:t>
            </a:r>
          </a:p>
          <a:p>
            <a:pPr lvl="2"/>
            <a:r>
              <a:rPr lang="fi-FI" sz="1400" dirty="0"/>
              <a:t>päiväkodinjohtaja ottaa yhteyttä ainakin yhteen kouluun ja sopii rehtorin kanssa nivelvaihepalaverin, jossa jaetaan tiedot mm. hyvän alun yhdyshenkilöistä, kouluun tutustumispäivästä ja sovitaan seuraavan syksyn nivelvaihepalaverin päivämäärä.</a:t>
            </a:r>
          </a:p>
          <a:p>
            <a:pPr marL="457200" lvl="1" indent="0">
              <a:buNone/>
            </a:pPr>
            <a:endParaRPr lang="fi-FI" sz="1400" dirty="0"/>
          </a:p>
          <a:p>
            <a:pPr marL="0" indent="0">
              <a:buNone/>
            </a:pPr>
            <a:r>
              <a:rPr lang="fi-FI" sz="2000" dirty="0"/>
              <a:t>Hyvä alku -henkilöiden nimeäminen</a:t>
            </a:r>
          </a:p>
          <a:p>
            <a:pPr lvl="1"/>
            <a:r>
              <a:rPr lang="fi-FI" sz="1900" dirty="0"/>
              <a:t>rehtori ja päiväkodinjohtaja pohtivat yhdessä nimettävät henkilöt</a:t>
            </a:r>
          </a:p>
          <a:p>
            <a:pPr lvl="1"/>
            <a:r>
              <a:rPr lang="fi-FI" sz="1900" dirty="0"/>
              <a:t>Hyvä alku -henkilöt huolehtivat osaltaan päiväkotien ja koulun yhteistyöstä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000" dirty="0" err="1"/>
              <a:t>Eppuopet</a:t>
            </a:r>
            <a:r>
              <a:rPr lang="fi-FI" sz="2000" dirty="0"/>
              <a:t> tutustuvat esiopetussuunnitelmiin</a:t>
            </a:r>
            <a:r>
              <a:rPr lang="fi-FI" sz="2200" dirty="0"/>
              <a:t>.</a:t>
            </a:r>
          </a:p>
          <a:p>
            <a:pPr lvl="1"/>
            <a:r>
              <a:rPr lang="fi-FI" sz="1900" dirty="0"/>
              <a:t>Paperiset esiopetussuunnitelmat on toimitettu kouluille kesän aikana.</a:t>
            </a:r>
          </a:p>
          <a:p>
            <a:pPr lvl="1"/>
            <a:r>
              <a:rPr lang="fi-FI" sz="1900" dirty="0"/>
              <a:t>Esiopetussuunnitelmat palautetaan huoltajille syksyn aikana esim. arviointikeskustelun yhteydessä.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000" dirty="0"/>
              <a:t>Eskarien ja </a:t>
            </a:r>
            <a:r>
              <a:rPr lang="fi-FI" sz="2000" dirty="0" err="1"/>
              <a:t>eppujen</a:t>
            </a:r>
            <a:r>
              <a:rPr lang="fi-FI" sz="2000" dirty="0"/>
              <a:t> vanhempainillat </a:t>
            </a:r>
          </a:p>
          <a:p>
            <a:pPr marL="457200" lvl="1" indent="0">
              <a:buNone/>
            </a:pPr>
            <a:r>
              <a:rPr lang="fi-FI" sz="2000" dirty="0"/>
              <a:t>  </a:t>
            </a:r>
          </a:p>
          <a:p>
            <a:pPr marL="0" indent="0">
              <a:buNone/>
            </a:pPr>
            <a:r>
              <a:rPr lang="fi-FI" sz="2000" dirty="0"/>
              <a:t>Erityisopettajien alkukartoitukset käynnistyvät.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120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6080" y="467360"/>
            <a:ext cx="11379200" cy="609599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sz="5100" u="sng" dirty="0"/>
              <a:t>syyskuu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900" dirty="0"/>
              <a:t>Yhteistyön tavoitteiden määrittely ja yhteisten Monojen (=monialaiset oppimiskokonaisuudet) suunnittelu</a:t>
            </a:r>
          </a:p>
          <a:p>
            <a:pPr marL="0" indent="0">
              <a:buNone/>
            </a:pPr>
            <a:endParaRPr lang="fi-FI" sz="2600" dirty="0"/>
          </a:p>
          <a:p>
            <a:pPr lvl="1"/>
            <a:r>
              <a:rPr lang="fi-FI" sz="2600" dirty="0"/>
              <a:t>varhaiskasvatuksen - ja alkuopetuksen opettajat yhdessä</a:t>
            </a:r>
          </a:p>
          <a:p>
            <a:pPr lvl="1"/>
            <a:r>
              <a:rPr lang="fi-FI" sz="2600" b="1" dirty="0"/>
              <a:t>minimi yhteiselle tekemiselle – yksi mono syksyllä ja keväällä – kuukauden voi valita</a:t>
            </a:r>
          </a:p>
          <a:p>
            <a:pPr lvl="2"/>
            <a:r>
              <a:rPr lang="fi-FI" sz="2600" dirty="0">
                <a:solidFill>
                  <a:prstClr val="black"/>
                </a:solidFill>
              </a:rPr>
              <a:t>(esim. Hyvinvoiva peruskoulu 50 vuotta)</a:t>
            </a:r>
          </a:p>
          <a:p>
            <a:pPr marL="914400" lvl="2" indent="0">
              <a:buNone/>
            </a:pPr>
            <a:endParaRPr lang="fi-FI" sz="2600" dirty="0">
              <a:solidFill>
                <a:prstClr val="black"/>
              </a:solidFill>
            </a:endParaRPr>
          </a:p>
          <a:p>
            <a:pPr lvl="1"/>
            <a:r>
              <a:rPr lang="fi-FI" sz="2600" dirty="0">
                <a:solidFill>
                  <a:prstClr val="black"/>
                </a:solidFill>
              </a:rPr>
              <a:t>yksiköt pohtivat yhdessä toimintasuunnitelmaan kirjattavan mallin, jolla yhteistyötä toteutetaan.</a:t>
            </a:r>
          </a:p>
          <a:p>
            <a:pPr marL="457200" lvl="1" indent="0">
              <a:buNone/>
            </a:pPr>
            <a:endParaRPr lang="fi-FI" sz="2600" dirty="0"/>
          </a:p>
          <a:p>
            <a:pPr marL="0" indent="0">
              <a:buNone/>
            </a:pPr>
            <a:r>
              <a:rPr lang="fi-FI" sz="2900" dirty="0"/>
              <a:t>Oppimissuunnitelmien ja </a:t>
            </a:r>
            <a:r>
              <a:rPr lang="fi-FI" sz="2900" dirty="0" err="1"/>
              <a:t>HOJKS:ien</a:t>
            </a:r>
            <a:r>
              <a:rPr lang="fi-FI" sz="2900" dirty="0"/>
              <a:t> päivitykset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900" dirty="0"/>
              <a:t>Tuen tilastointipäivä 20.9.</a:t>
            </a:r>
          </a:p>
          <a:p>
            <a:pPr marL="0" indent="0">
              <a:buNone/>
            </a:pPr>
            <a:endParaRPr lang="fi-FI" sz="2900" dirty="0"/>
          </a:p>
          <a:p>
            <a:pPr marL="0" indent="0">
              <a:buNone/>
            </a:pPr>
            <a:r>
              <a:rPr lang="fi-FI" sz="2900" u="sng" dirty="0"/>
              <a:t>Laajennetun</a:t>
            </a:r>
            <a:r>
              <a:rPr lang="fi-FI" sz="2900" dirty="0"/>
              <a:t> yhteisöllisen oppilashuoltoryhmän kokoontuminen </a:t>
            </a:r>
          </a:p>
          <a:p>
            <a:pPr marL="0" indent="0">
              <a:buNone/>
            </a:pPr>
            <a:endParaRPr lang="fi-FI" sz="2900" dirty="0"/>
          </a:p>
          <a:p>
            <a:pPr lvl="1"/>
            <a:r>
              <a:rPr lang="fi-FI" sz="2600" dirty="0"/>
              <a:t>mukana koulu, päiväkotien edustus, Kylän kattaus, MLL, huoltajien ja oppilaiden edustus, ym. toimijat</a:t>
            </a:r>
          </a:p>
          <a:p>
            <a:pPr lvl="1"/>
            <a:r>
              <a:rPr lang="fi-FI" sz="2600" dirty="0"/>
              <a:t>koollekutsujana koulun rehtori</a:t>
            </a:r>
          </a:p>
          <a:p>
            <a:pPr lvl="1"/>
            <a:r>
              <a:rPr lang="fi-FI" sz="2600" dirty="0"/>
              <a:t>lukuvuoden yhteistyön tavoitteiden ja painopisteiden suunnittelu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241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440" y="426720"/>
            <a:ext cx="11541760" cy="61468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lokakuu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 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yksiköt toteuttavat yhteisen Mono-teeman 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Pedagogiset konsultaatiot </a:t>
            </a:r>
            <a:r>
              <a:rPr lang="fi-FI" sz="2000" dirty="0" err="1">
                <a:solidFill>
                  <a:prstClr val="black"/>
                </a:solidFill>
              </a:rPr>
              <a:t>eppuluokille</a:t>
            </a:r>
            <a:r>
              <a:rPr lang="fi-FI" sz="2000" dirty="0">
                <a:solidFill>
                  <a:prstClr val="black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 err="1">
                <a:solidFill>
                  <a:prstClr val="black"/>
                </a:solidFill>
              </a:rPr>
              <a:t>Eppuope</a:t>
            </a:r>
            <a:r>
              <a:rPr lang="fi-FI" sz="1800" dirty="0">
                <a:solidFill>
                  <a:prstClr val="black"/>
                </a:solidFill>
              </a:rPr>
              <a:t>, alkuopetuksen erityisopettaja ja koulupsykologi keskustelevat yhdessä jokaisesta </a:t>
            </a:r>
            <a:r>
              <a:rPr lang="fi-FI" sz="1800" dirty="0" err="1">
                <a:solidFill>
                  <a:prstClr val="black"/>
                </a:solidFill>
              </a:rPr>
              <a:t>eppuluokasta</a:t>
            </a:r>
            <a:r>
              <a:rPr lang="fi-FI" sz="1800" dirty="0">
                <a:solidFill>
                  <a:prstClr val="black"/>
                </a:solidFill>
              </a:rPr>
              <a:t> kokonaisuutena ja tarkastelevat oppilaiden ja luokkayhteisön vahvuudet ja oppilaiden tuen tarpeet. 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Koulukurkistukset alkavat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eskarivuoden varhaiskasvatuksen opettajat tutustuvat </a:t>
            </a:r>
            <a:r>
              <a:rPr lang="fi-FI" sz="1800" dirty="0" err="1">
                <a:solidFill>
                  <a:prstClr val="black"/>
                </a:solidFill>
              </a:rPr>
              <a:t>eppuluokkalaisten</a:t>
            </a:r>
            <a:r>
              <a:rPr lang="fi-FI" sz="1800" dirty="0">
                <a:solidFill>
                  <a:prstClr val="black"/>
                </a:solidFill>
              </a:rPr>
              <a:t> koulupäivään korona-ajan turvallisuusohjeet huomioiden.</a:t>
            </a:r>
            <a:endParaRPr lang="fi-FI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19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6080" y="436880"/>
            <a:ext cx="11419840" cy="612648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u="sng" dirty="0"/>
              <a:t>marraskuu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000" dirty="0"/>
              <a:t>Ensitietopalaverit</a:t>
            </a:r>
          </a:p>
          <a:p>
            <a:pPr marL="0" indent="0">
              <a:buNone/>
            </a:pPr>
            <a:endParaRPr lang="fi-FI" sz="2000" dirty="0"/>
          </a:p>
          <a:p>
            <a:pPr lvl="1"/>
            <a:r>
              <a:rPr lang="fi-FI" sz="1800" dirty="0">
                <a:solidFill>
                  <a:prstClr val="black"/>
                </a:solidFill>
              </a:rPr>
              <a:t>yleiskatsauksen luominen koulutulokkaista, kuten tehostetun, erityisen tuen ja pidennetyn </a:t>
            </a:r>
            <a:r>
              <a:rPr lang="fi-FI" sz="1800" dirty="0" err="1">
                <a:solidFill>
                  <a:prstClr val="black"/>
                </a:solidFill>
              </a:rPr>
              <a:t>ov:n</a:t>
            </a:r>
            <a:r>
              <a:rPr lang="fi-FI" sz="1800" dirty="0">
                <a:solidFill>
                  <a:prstClr val="black"/>
                </a:solidFill>
              </a:rPr>
              <a:t> lasten määrät, yleiset tuen tarpeet ja ilmiöt tulevaa toimintakautta varten</a:t>
            </a:r>
          </a:p>
          <a:p>
            <a:pPr lvl="1"/>
            <a:r>
              <a:rPr lang="fi-FI" sz="1800" dirty="0"/>
              <a:t>mukana </a:t>
            </a:r>
            <a:r>
              <a:rPr lang="fi-FI" sz="1800" dirty="0" err="1"/>
              <a:t>VEO:t</a:t>
            </a:r>
            <a:r>
              <a:rPr lang="fi-FI" sz="1800" dirty="0"/>
              <a:t>, alkuopetuksen erityisopettajat ja tarvittaessa koulupsykologit</a:t>
            </a:r>
          </a:p>
          <a:p>
            <a:pPr lvl="1"/>
            <a:r>
              <a:rPr lang="fi-FI" sz="1800" dirty="0"/>
              <a:t>koollekutsujana päiväkotien </a:t>
            </a:r>
            <a:r>
              <a:rPr lang="fi-FI" sz="1800" dirty="0" err="1"/>
              <a:t>VEO:t</a:t>
            </a:r>
            <a:r>
              <a:rPr lang="fi-FI" sz="1800" dirty="0"/>
              <a:t> </a:t>
            </a:r>
            <a:endParaRPr lang="fi-FI" sz="1800" dirty="0">
              <a:solidFill>
                <a:srgbClr val="FF0000"/>
              </a:solidFill>
            </a:endParaRPr>
          </a:p>
          <a:p>
            <a:pPr lvl="1"/>
            <a:r>
              <a:rPr lang="fi-FI" sz="1800" dirty="0">
                <a:solidFill>
                  <a:prstClr val="black"/>
                </a:solidFill>
              </a:rPr>
              <a:t>sovitaan tammikuun pedagogisen palaverin ajankohta ja pohditaan tarvitaanko alueella erikseen helmikuun </a:t>
            </a:r>
            <a:r>
              <a:rPr lang="fi-FI" sz="1800" dirty="0" err="1">
                <a:solidFill>
                  <a:prstClr val="black"/>
                </a:solidFill>
              </a:rPr>
              <a:t>erityiseppupalaveria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</a:p>
          <a:p>
            <a:pPr marL="0" indent="0">
              <a:buNone/>
            </a:pPr>
            <a:endParaRPr lang="fi-FI" sz="1800" i="1" dirty="0"/>
          </a:p>
          <a:p>
            <a:pPr marL="0" indent="0">
              <a:buNone/>
            </a:pPr>
            <a:r>
              <a:rPr lang="fi-FI" sz="2000" dirty="0"/>
              <a:t>Mahdollinen yhteinen Mono</a:t>
            </a:r>
          </a:p>
          <a:p>
            <a:pPr marL="0" indent="0">
              <a:buNone/>
            </a:pPr>
            <a:endParaRPr lang="fi-FI" sz="2000" dirty="0"/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toteuttavat yhteisen Mono-teeman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3429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1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fi-FI" sz="2000" dirty="0">
                <a:solidFill>
                  <a:prstClr val="black"/>
                </a:solidFill>
              </a:rPr>
              <a:t>Palveluohjauksen infot varhaiskasvatuksesta esiopetukseen ja esiopetuksesta kouluun </a:t>
            </a:r>
          </a:p>
          <a:p>
            <a:pPr marL="3429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1781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5280" y="432262"/>
            <a:ext cx="11511280" cy="61107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i-FI" sz="3200" u="sng" dirty="0"/>
              <a:t>joulukuu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000" dirty="0"/>
              <a:t>Mahdollinen yhteinen Mono</a:t>
            </a:r>
          </a:p>
          <a:p>
            <a:pPr marL="0" indent="0">
              <a:buNone/>
            </a:pPr>
            <a:endParaRPr lang="fi-FI" sz="2000" dirty="0"/>
          </a:p>
          <a:p>
            <a:pPr lvl="1"/>
            <a:r>
              <a:rPr lang="fi-FI" sz="1800" dirty="0"/>
              <a:t>yksiköt toteuttavat suunnitellun Mono-teeman</a:t>
            </a:r>
          </a:p>
          <a:p>
            <a:pPr lvl="1"/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9967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80291"/>
            <a:ext cx="11236960" cy="599162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3200" u="sng" dirty="0">
                <a:solidFill>
                  <a:prstClr val="black"/>
                </a:solidFill>
              </a:rPr>
              <a:t>tammikuu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Pedagogiset palaverit </a:t>
            </a:r>
            <a:r>
              <a:rPr lang="fi-FI" sz="2000" dirty="0"/>
              <a:t>alueilla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/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tiedonsiirtopalaverit pääsääntöisesti tehostetun ja erityisen tuen koulutulokkaista 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läsnä </a:t>
            </a:r>
            <a:r>
              <a:rPr lang="fi-FI" sz="1800" dirty="0" err="1">
                <a:solidFill>
                  <a:prstClr val="black"/>
                </a:solidFill>
              </a:rPr>
              <a:t>VEOt</a:t>
            </a:r>
            <a:r>
              <a:rPr lang="fi-FI" sz="1800" dirty="0">
                <a:solidFill>
                  <a:prstClr val="black"/>
                </a:solidFill>
              </a:rPr>
              <a:t> ja alkuopetuksen erityisopettaja(t) ja muut alueilla marraskuun ensitietopalaverissa sovitut henkilöt (esim. rehtori)</a:t>
            </a:r>
          </a:p>
          <a:p>
            <a:pPr marL="1371600" lvl="3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Erityisopettajien käynnit esiopetusryhmissä alkavat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Eskarilaisten kouluun ilmoittautuminen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1800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yhteinen Mono 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yksiköt toteuttavat suunnitellun Mono-teeman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6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4823A6228C7D4ABF64A270734DCD6A" ma:contentTypeVersion="5" ma:contentTypeDescription="Luo uusi asiakirja." ma:contentTypeScope="" ma:versionID="7d4ab635a869f4abb5a7a71b43f2cfa7">
  <xsd:schema xmlns:xsd="http://www.w3.org/2001/XMLSchema" xmlns:xs="http://www.w3.org/2001/XMLSchema" xmlns:p="http://schemas.microsoft.com/office/2006/metadata/properties" xmlns:ns3="425ee7cd-ef74-48d3-9883-4b378e04494e" xmlns:ns4="9161ab2b-2aad-4a5f-adfd-d5becad27e15" targetNamespace="http://schemas.microsoft.com/office/2006/metadata/properties" ma:root="true" ma:fieldsID="766c74f8314127d0e4182c4e3e051f60" ns3:_="" ns4:_="">
    <xsd:import namespace="425ee7cd-ef74-48d3-9883-4b378e04494e"/>
    <xsd:import namespace="9161ab2b-2aad-4a5f-adfd-d5becad27e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ee7cd-ef74-48d3-9883-4b378e044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1ab2b-2aad-4a5f-adfd-d5becad27e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D60B15-162C-4732-A7E9-79A38992C9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E32063-E43D-4900-A189-E0997A69D2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ADD8ABD-C4DD-4A9A-9224-02C69F1F4E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ee7cd-ef74-48d3-9883-4b378e04494e"/>
    <ds:schemaRef ds:uri="9161ab2b-2aad-4a5f-adfd-d5becad2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4986</TotalTime>
  <Words>717</Words>
  <Application>Microsoft Office PowerPoint</Application>
  <PresentationFormat>Laajakuva</PresentationFormat>
  <Paragraphs>174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PowerPoint-esitys</vt:lpstr>
      <vt:lpstr>Yhtenäinen opinpolku</vt:lpstr>
      <vt:lpstr>Yhteistyön tavoitteet ja periaatteet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Kuutti Minna</dc:creator>
  <cp:lastModifiedBy>Heino Anne.M</cp:lastModifiedBy>
  <cp:revision>138</cp:revision>
  <cp:lastPrinted>2019-08-19T08:55:15Z</cp:lastPrinted>
  <dcterms:created xsi:type="dcterms:W3CDTF">2019-05-15T06:16:52Z</dcterms:created>
  <dcterms:modified xsi:type="dcterms:W3CDTF">2022-05-31T13:05:15Z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0x010100404823A6228C7D4ABF64A270734DCD6A</vt:lpwstr>
  </property>
</Properties>
</file>