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84" y="4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a4226def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a4226def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a4226de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a4226de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a4226def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a4226def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a4226def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a4226def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7616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1.1 Tunteet ilmenevät monin tavoin</a:t>
            </a:r>
            <a:endParaRPr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28761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Tunteet eli emootiot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Emootio eli tunne on lyhytkestoinen, tietyssä tilanteessa heräävä mekanismi.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Mieliala on pitkäkestoinen, positiivisesti tai negatiivisesti sävyttynyt tunteenomainen kokemus, esim. alakuloisuus.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Tunteissa on fyysinen, psyykkinen, sosiaalinen ja kulttuurinen ulottuvuus.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Tunteet auttavat toimimaan eri tilanteissa.  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→ Ne luovat valmiuden toimia tarkoituksenmukaisesti.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Psyykkinen hyvinvointi on mielen hyvinvointia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Psyykkiseen hyvinvointiin kuuluu mm.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itsensä arvostaminen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tunteiden säätelykyky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toimivat ihmissuhteet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mahdollisuus vaikuttaa omaan elämäänsä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elämän kokeminen merkitykselliseksi.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Mielenterveys liittyy psyykkiseen hyvinvointiin: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M</a:t>
            </a:r>
            <a:r>
              <a:rPr lang="fi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ielenterveyden häiriöillä viitataan psyykkisen hyvinvoinnin heikkenemiseen.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Tunteiden ulottuvuudet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9096312-E00C-46B9-A361-40DC48524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678" y="1095293"/>
            <a:ext cx="5260644" cy="38557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Tunteen osatekijät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 descr="Kuva, joka sisältää kohteen teksti, näyttökuva, käyntikortti&#10;&#10;Kuvaus luotu automaattisesti">
            <a:extLst>
              <a:ext uri="{FF2B5EF4-FFF2-40B4-BE49-F238E27FC236}">
                <a16:creationId xmlns:a16="http://schemas.microsoft.com/office/drawing/2014/main" id="{17A8E104-689F-4136-BB25-B41F816D9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821" y="846139"/>
            <a:ext cx="3781008" cy="4143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Application>Microsoft Office PowerPoint</Application>
  <PresentationFormat>Näytössä katseltava esitys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Skeema 4 1.1 Tunteet ilmenevät monin tavoin</vt:lpstr>
      <vt:lpstr>Tunteet eli emootiot</vt:lpstr>
      <vt:lpstr>Psyykkinen hyvinvointi on mielen hyvinvointia</vt:lpstr>
      <vt:lpstr>Tunteiden ulottuvuudet</vt:lpstr>
      <vt:lpstr>Tunteen osatekijät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5</cp:revision>
  <dcterms:modified xsi:type="dcterms:W3CDTF">2022-02-03T10:31:07Z</dcterms:modified>
</cp:coreProperties>
</file>