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771-4FD4-455A-9CE7-D45F4080963E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6BFD-6260-4F54-8797-189B1EEE4C2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771-4FD4-455A-9CE7-D45F4080963E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6BFD-6260-4F54-8797-189B1EEE4C2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771-4FD4-455A-9CE7-D45F4080963E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6BFD-6260-4F54-8797-189B1EEE4C2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771-4FD4-455A-9CE7-D45F4080963E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6BFD-6260-4F54-8797-189B1EEE4C2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771-4FD4-455A-9CE7-D45F4080963E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6BFD-6260-4F54-8797-189B1EEE4C2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771-4FD4-455A-9CE7-D45F4080963E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6BFD-6260-4F54-8797-189B1EEE4C2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771-4FD4-455A-9CE7-D45F4080963E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6BFD-6260-4F54-8797-189B1EEE4C2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771-4FD4-455A-9CE7-D45F4080963E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6BFD-6260-4F54-8797-189B1EEE4C2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771-4FD4-455A-9CE7-D45F4080963E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6BFD-6260-4F54-8797-189B1EEE4C2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771-4FD4-455A-9CE7-D45F4080963E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6BFD-6260-4F54-8797-189B1EEE4C2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C771-4FD4-455A-9CE7-D45F4080963E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6BFD-6260-4F54-8797-189B1EEE4C2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7C771-4FD4-455A-9CE7-D45F4080963E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66BFD-6260-4F54-8797-189B1EEE4C27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Palmusunnuntain </a:t>
            </a:r>
            <a:r>
              <a:rPr lang="fi-FI" smtClean="0"/>
              <a:t>ikonin tarkastelua.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ORTOBOXI\KUVAPANKKI\IKONIPANKKI2\JUHLAIKONIT\palmusunnunt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938503" cy="6222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2400" dirty="0" smtClean="0"/>
              <a:t>Kun Jeesus ratsasti Jerusalemiin, hänet otettiin vastaan, kuin kuningas. Hänen eteensä levitettiin vaatteita ja palmunoksia. </a:t>
            </a:r>
            <a:endParaRPr lang="fi-FI" sz="24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026" name="Picture 2" descr="D:\ORTOBOXI\KUVAPANKKI\IKONIPANKKI2\JUHLAIKONIT\palmusunnuntai_os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4513639" cy="2448272"/>
          </a:xfrm>
          <a:prstGeom prst="rect">
            <a:avLst/>
          </a:prstGeom>
          <a:noFill/>
        </p:spPr>
      </p:pic>
      <p:pic>
        <p:nvPicPr>
          <p:cNvPr id="1028" name="Picture 4" descr="Kuvahaun tulos haulle levitettiin punainen mat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3754"/>
            <a:ext cx="4355976" cy="2450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Ihmiset heiluttivat palmunoksia, voitonmerkkejä!</a:t>
            </a:r>
            <a:endParaRPr lang="fi-FI" dirty="0"/>
          </a:p>
        </p:txBody>
      </p:sp>
      <p:pic>
        <p:nvPicPr>
          <p:cNvPr id="15362" name="Picture 2" descr="D:\ORTOBOXI\KUVAPANKKI\IKONIPANKKI2\JUHLAIKONIT\palmusunnuntai_osa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87" y="1600200"/>
            <a:ext cx="3532026" cy="4525963"/>
          </a:xfrm>
          <a:prstGeom prst="rect">
            <a:avLst/>
          </a:prstGeom>
          <a:noFill/>
        </p:spPr>
      </p:pic>
      <p:pic>
        <p:nvPicPr>
          <p:cNvPr id="15363" name="Picture 3" descr="C:\Users\Sami\Desktop\Kultajuhlat+2011+999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038600" cy="417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Ihmisiä kiipesi puuhun, nähdäkseen paremmin. 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6386" name="Picture 2" descr="Kuvahaun tulos haulle leijonat voitonjuhlat yleis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20888"/>
            <a:ext cx="4154294" cy="2789312"/>
          </a:xfrm>
          <a:prstGeom prst="rect">
            <a:avLst/>
          </a:prstGeom>
          <a:noFill/>
        </p:spPr>
      </p:pic>
      <p:pic>
        <p:nvPicPr>
          <p:cNvPr id="16387" name="Picture 3" descr="D:\ORTOBOXI\KUVAPANKKI\IKONIPANKKI2\JUHLAIKONIT\palmusunnuntai_osa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3538736" cy="3835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Jeesus ratsasti aasilla, ei rikkaiden kulkupelillä, hevosella. Hän oli tullut palvelemaan tavallisia ihmisiä. </a:t>
            </a:r>
            <a:endParaRPr lang="fi-FI" sz="28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7410" name="Picture 2" descr="D:\ORTOBOXI\KUVAPANKKI\IKONIPANKKI2\JUHLAIKONIT\palmusunnuntai_osa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135" y="1600200"/>
            <a:ext cx="3380729" cy="4525963"/>
          </a:xfrm>
          <a:prstGeom prst="rect">
            <a:avLst/>
          </a:prstGeom>
          <a:noFill/>
        </p:spPr>
      </p:pic>
      <p:pic>
        <p:nvPicPr>
          <p:cNvPr id="17412" name="Picture 4" descr="Kuvahaun tulos haulle vanha toyota coro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64904"/>
            <a:ext cx="4290477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57</Words>
  <Application>Microsoft Office PowerPoint</Application>
  <PresentationFormat>Näytössä katseltava diaesitys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Office-teema</vt:lpstr>
      <vt:lpstr>Palmusunnuntain ikonin tarkastelua. </vt:lpstr>
      <vt:lpstr>Dia 2</vt:lpstr>
      <vt:lpstr>Kun Jeesus ratsasti Jerusalemiin, hänet otettiin vastaan, kuin kuningas. Hänen eteensä levitettiin vaatteita ja palmunoksia. </vt:lpstr>
      <vt:lpstr>Ihmiset heiluttivat palmunoksia, voitonmerkkejä!</vt:lpstr>
      <vt:lpstr>Ihmisiä kiipesi puuhun, nähdäkseen paremmin. </vt:lpstr>
      <vt:lpstr>Jeesus ratsasti aasilla, ei rikkaiden kulkupelillä, hevosella. Hän oli tullut palvelemaan tavallisia ihmisiä.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Palmusunnuntai</dc:title>
  <dc:creator>Sami</dc:creator>
  <cp:lastModifiedBy>Sami</cp:lastModifiedBy>
  <cp:revision>4</cp:revision>
  <dcterms:created xsi:type="dcterms:W3CDTF">2017-04-03T03:58:22Z</dcterms:created>
  <dcterms:modified xsi:type="dcterms:W3CDTF">2018-03-21T17:46:49Z</dcterms:modified>
</cp:coreProperties>
</file>