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64" r:id="rId4"/>
    <p:sldId id="265" r:id="rId5"/>
    <p:sldId id="263" r:id="rId6"/>
    <p:sldId id="260" r:id="rId7"/>
    <p:sldId id="276" r:id="rId8"/>
    <p:sldId id="266" r:id="rId9"/>
    <p:sldId id="267" r:id="rId10"/>
    <p:sldId id="274" r:id="rId11"/>
    <p:sldId id="280" r:id="rId12"/>
    <p:sldId id="275" r:id="rId13"/>
    <p:sldId id="277" r:id="rId14"/>
    <p:sldId id="282" r:id="rId15"/>
    <p:sldId id="278" r:id="rId16"/>
    <p:sldId id="281" r:id="rId17"/>
    <p:sldId id="272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BAF709-7FF5-4A99-A37B-B8C696C055E2}" v="1" dt="2026-09-09T07:24:44.4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raksinen Hanna" userId="22fdf248-1295-4877-8063-33ea81e48fc5" providerId="ADAL" clId="{76E23D89-E4C8-4526-B870-32EB9E01EAF6}"/>
    <pc:docChg chg="delSld modSld">
      <pc:chgData name="Airaksinen Hanna" userId="22fdf248-1295-4877-8063-33ea81e48fc5" providerId="ADAL" clId="{76E23D89-E4C8-4526-B870-32EB9E01EAF6}" dt="2026-09-09T07:24:44.469" v="1" actId="478"/>
      <pc:docMkLst>
        <pc:docMk/>
      </pc:docMkLst>
      <pc:sldChg chg="delSp">
        <pc:chgData name="Airaksinen Hanna" userId="22fdf248-1295-4877-8063-33ea81e48fc5" providerId="ADAL" clId="{76E23D89-E4C8-4526-B870-32EB9E01EAF6}" dt="2026-09-09T07:24:44.469" v="1" actId="478"/>
        <pc:sldMkLst>
          <pc:docMk/>
          <pc:sldMk cId="844907922" sldId="256"/>
        </pc:sldMkLst>
        <pc:spChg chg="del">
          <ac:chgData name="Airaksinen Hanna" userId="22fdf248-1295-4877-8063-33ea81e48fc5" providerId="ADAL" clId="{76E23D89-E4C8-4526-B870-32EB9E01EAF6}" dt="2026-09-09T07:24:44.469" v="1" actId="478"/>
          <ac:spMkLst>
            <pc:docMk/>
            <pc:sldMk cId="844907922" sldId="256"/>
            <ac:spMk id="3" creationId="{9EB80256-D5B1-8DE9-2045-4C0C9CDF8E34}"/>
          </ac:spMkLst>
        </pc:spChg>
      </pc:sldChg>
      <pc:sldChg chg="del">
        <pc:chgData name="Airaksinen Hanna" userId="22fdf248-1295-4877-8063-33ea81e48fc5" providerId="ADAL" clId="{76E23D89-E4C8-4526-B870-32EB9E01EAF6}" dt="2026-09-09T07:24:40.256" v="0" actId="2696"/>
        <pc:sldMkLst>
          <pc:docMk/>
          <pc:sldMk cId="3864720695" sldId="27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4C3AD0-A7A3-400E-96ED-27E1797A8764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59FA416-9A77-4ACF-BE0D-1569C76D82EF}">
      <dgm:prSet/>
      <dgm:spPr/>
      <dgm:t>
        <a:bodyPr/>
        <a:lstStyle/>
        <a:p>
          <a:r>
            <a:rPr lang="fi-FI"/>
            <a:t>Henkilöstö esittäytyy</a:t>
          </a:r>
          <a:endParaRPr lang="en-US"/>
        </a:p>
      </dgm:t>
    </dgm:pt>
    <dgm:pt modelId="{2CAA5FB2-252F-4050-A588-E0298E8CF0AC}" type="parTrans" cxnId="{54AF42F3-37E3-48F7-9372-79B99D12F051}">
      <dgm:prSet/>
      <dgm:spPr/>
      <dgm:t>
        <a:bodyPr/>
        <a:lstStyle/>
        <a:p>
          <a:endParaRPr lang="en-US"/>
        </a:p>
      </dgm:t>
    </dgm:pt>
    <dgm:pt modelId="{36B8C8B2-0B4C-4A95-845B-C3D47A02CE18}" type="sibTrans" cxnId="{54AF42F3-37E3-48F7-9372-79B99D12F051}">
      <dgm:prSet/>
      <dgm:spPr/>
      <dgm:t>
        <a:bodyPr/>
        <a:lstStyle/>
        <a:p>
          <a:endParaRPr lang="en-US"/>
        </a:p>
      </dgm:t>
    </dgm:pt>
    <dgm:pt modelId="{56413FDF-A0E3-44A8-8870-1FA3960D93B8}">
      <dgm:prSet/>
      <dgm:spPr/>
      <dgm:t>
        <a:bodyPr/>
        <a:lstStyle/>
        <a:p>
          <a:r>
            <a:rPr lang="fi-FI" dirty="0"/>
            <a:t>Yleisiä asioita kouluarjesta</a:t>
          </a:r>
          <a:endParaRPr lang="en-US" dirty="0"/>
        </a:p>
      </dgm:t>
    </dgm:pt>
    <dgm:pt modelId="{CF6B6F93-E549-479B-8878-5F2ED08613BF}" type="parTrans" cxnId="{C14CE7DD-A5F2-4622-9E8F-D7703D695124}">
      <dgm:prSet/>
      <dgm:spPr/>
      <dgm:t>
        <a:bodyPr/>
        <a:lstStyle/>
        <a:p>
          <a:endParaRPr lang="en-US"/>
        </a:p>
      </dgm:t>
    </dgm:pt>
    <dgm:pt modelId="{880EB840-157C-4C0F-924F-FCBE17F095BA}" type="sibTrans" cxnId="{C14CE7DD-A5F2-4622-9E8F-D7703D695124}">
      <dgm:prSet/>
      <dgm:spPr/>
      <dgm:t>
        <a:bodyPr/>
        <a:lstStyle/>
        <a:p>
          <a:endParaRPr lang="en-US"/>
        </a:p>
      </dgm:t>
    </dgm:pt>
    <dgm:pt modelId="{E96D8CB3-C8D0-4FA0-91BF-9E2BD334B30A}">
      <dgm:prSet/>
      <dgm:spPr/>
      <dgm:t>
        <a:bodyPr/>
        <a:lstStyle/>
        <a:p>
          <a:r>
            <a:rPr lang="en-US" dirty="0" err="1"/>
            <a:t>Mitä</a:t>
          </a:r>
          <a:r>
            <a:rPr lang="en-US" dirty="0"/>
            <a:t> </a:t>
          </a:r>
          <a:r>
            <a:rPr lang="en-US" dirty="0" err="1"/>
            <a:t>uutta</a:t>
          </a:r>
          <a:r>
            <a:rPr lang="en-US" dirty="0"/>
            <a:t> </a:t>
          </a:r>
          <a:r>
            <a:rPr lang="en-US" dirty="0" err="1"/>
            <a:t>tänä</a:t>
          </a:r>
          <a:r>
            <a:rPr lang="en-US" dirty="0"/>
            <a:t> </a:t>
          </a:r>
          <a:r>
            <a:rPr lang="en-US" dirty="0" err="1"/>
            <a:t>vuonna</a:t>
          </a:r>
          <a:r>
            <a:rPr lang="en-US" dirty="0"/>
            <a:t>?</a:t>
          </a:r>
        </a:p>
      </dgm:t>
    </dgm:pt>
    <dgm:pt modelId="{93EE084F-628A-45B2-A84C-CE8BB6B77293}" type="parTrans" cxnId="{42832914-9680-4192-AD34-9EAE8200D9A2}">
      <dgm:prSet/>
      <dgm:spPr/>
      <dgm:t>
        <a:bodyPr/>
        <a:lstStyle/>
        <a:p>
          <a:endParaRPr lang="en-US"/>
        </a:p>
      </dgm:t>
    </dgm:pt>
    <dgm:pt modelId="{6AA1454E-EE6D-4A56-9A62-A20E1A26D404}" type="sibTrans" cxnId="{42832914-9680-4192-AD34-9EAE8200D9A2}">
      <dgm:prSet/>
      <dgm:spPr/>
      <dgm:t>
        <a:bodyPr/>
        <a:lstStyle/>
        <a:p>
          <a:endParaRPr lang="en-US"/>
        </a:p>
      </dgm:t>
    </dgm:pt>
    <dgm:pt modelId="{372262B6-DB25-4D31-8E9E-BB00F7D8BD6F}">
      <dgm:prSet/>
      <dgm:spPr/>
      <dgm:t>
        <a:bodyPr/>
        <a:lstStyle/>
        <a:p>
          <a:r>
            <a:rPr lang="fi-FI" dirty="0"/>
            <a:t>Luokkakohtaiset tilaisuudet oman lapsen luokanopettajan/ohjaajan johdolla</a:t>
          </a:r>
          <a:endParaRPr lang="en-US" dirty="0"/>
        </a:p>
      </dgm:t>
    </dgm:pt>
    <dgm:pt modelId="{2615DB1A-68C4-4F79-B734-5CF817BFC291}" type="parTrans" cxnId="{E26692A5-F15D-4B35-A1D4-BEE24A39D08D}">
      <dgm:prSet/>
      <dgm:spPr/>
      <dgm:t>
        <a:bodyPr/>
        <a:lstStyle/>
        <a:p>
          <a:endParaRPr lang="en-US"/>
        </a:p>
      </dgm:t>
    </dgm:pt>
    <dgm:pt modelId="{7A240046-9129-4E57-B3A0-5B5ECD82E285}" type="sibTrans" cxnId="{E26692A5-F15D-4B35-A1D4-BEE24A39D08D}">
      <dgm:prSet/>
      <dgm:spPr/>
      <dgm:t>
        <a:bodyPr/>
        <a:lstStyle/>
        <a:p>
          <a:endParaRPr lang="en-US"/>
        </a:p>
      </dgm:t>
    </dgm:pt>
    <dgm:pt modelId="{4956CCD9-6070-4BEF-A804-AE006BAB8CA7}" type="pres">
      <dgm:prSet presAssocID="{664C3AD0-A7A3-400E-96ED-27E1797A8764}" presName="vert0" presStyleCnt="0">
        <dgm:presLayoutVars>
          <dgm:dir/>
          <dgm:animOne val="branch"/>
          <dgm:animLvl val="lvl"/>
        </dgm:presLayoutVars>
      </dgm:prSet>
      <dgm:spPr/>
    </dgm:pt>
    <dgm:pt modelId="{98FE2876-EB87-4C20-B93A-9165CB22FA74}" type="pres">
      <dgm:prSet presAssocID="{159FA416-9A77-4ACF-BE0D-1569C76D82EF}" presName="thickLine" presStyleLbl="alignNode1" presStyleIdx="0" presStyleCnt="4"/>
      <dgm:spPr/>
    </dgm:pt>
    <dgm:pt modelId="{700508A9-C4BC-4433-A057-614B0012110D}" type="pres">
      <dgm:prSet presAssocID="{159FA416-9A77-4ACF-BE0D-1569C76D82EF}" presName="horz1" presStyleCnt="0"/>
      <dgm:spPr/>
    </dgm:pt>
    <dgm:pt modelId="{5E0D01B6-F7E8-4865-AD17-148DF4BDD2CA}" type="pres">
      <dgm:prSet presAssocID="{159FA416-9A77-4ACF-BE0D-1569C76D82EF}" presName="tx1" presStyleLbl="revTx" presStyleIdx="0" presStyleCnt="4"/>
      <dgm:spPr/>
    </dgm:pt>
    <dgm:pt modelId="{70795A35-FDC6-4461-BCBF-CB790BEC2612}" type="pres">
      <dgm:prSet presAssocID="{159FA416-9A77-4ACF-BE0D-1569C76D82EF}" presName="vert1" presStyleCnt="0"/>
      <dgm:spPr/>
    </dgm:pt>
    <dgm:pt modelId="{205E5AF5-9AB5-465A-860F-65626EB2A3B2}" type="pres">
      <dgm:prSet presAssocID="{56413FDF-A0E3-44A8-8870-1FA3960D93B8}" presName="thickLine" presStyleLbl="alignNode1" presStyleIdx="1" presStyleCnt="4"/>
      <dgm:spPr/>
    </dgm:pt>
    <dgm:pt modelId="{C7A58E29-FD68-4ECE-9356-B8B61E8A1A86}" type="pres">
      <dgm:prSet presAssocID="{56413FDF-A0E3-44A8-8870-1FA3960D93B8}" presName="horz1" presStyleCnt="0"/>
      <dgm:spPr/>
    </dgm:pt>
    <dgm:pt modelId="{D3965277-B801-4046-8FDA-68D51B092306}" type="pres">
      <dgm:prSet presAssocID="{56413FDF-A0E3-44A8-8870-1FA3960D93B8}" presName="tx1" presStyleLbl="revTx" presStyleIdx="1" presStyleCnt="4"/>
      <dgm:spPr/>
    </dgm:pt>
    <dgm:pt modelId="{D9C5566E-9E12-47D9-B54D-7B40A44F0983}" type="pres">
      <dgm:prSet presAssocID="{56413FDF-A0E3-44A8-8870-1FA3960D93B8}" presName="vert1" presStyleCnt="0"/>
      <dgm:spPr/>
    </dgm:pt>
    <dgm:pt modelId="{C1AEBD58-F76E-4D92-B30D-F84CC63F7CDF}" type="pres">
      <dgm:prSet presAssocID="{E96D8CB3-C8D0-4FA0-91BF-9E2BD334B30A}" presName="thickLine" presStyleLbl="alignNode1" presStyleIdx="2" presStyleCnt="4"/>
      <dgm:spPr/>
    </dgm:pt>
    <dgm:pt modelId="{26EE5F1D-A918-48FA-B19C-AF96DB152F62}" type="pres">
      <dgm:prSet presAssocID="{E96D8CB3-C8D0-4FA0-91BF-9E2BD334B30A}" presName="horz1" presStyleCnt="0"/>
      <dgm:spPr/>
    </dgm:pt>
    <dgm:pt modelId="{5C1DF5E3-1924-4295-B502-1CA0F96CDC22}" type="pres">
      <dgm:prSet presAssocID="{E96D8CB3-C8D0-4FA0-91BF-9E2BD334B30A}" presName="tx1" presStyleLbl="revTx" presStyleIdx="2" presStyleCnt="4"/>
      <dgm:spPr/>
    </dgm:pt>
    <dgm:pt modelId="{53AC2281-79BD-40F8-8247-C26EB0A74D7D}" type="pres">
      <dgm:prSet presAssocID="{E96D8CB3-C8D0-4FA0-91BF-9E2BD334B30A}" presName="vert1" presStyleCnt="0"/>
      <dgm:spPr/>
    </dgm:pt>
    <dgm:pt modelId="{6DF6DAC3-605B-4AC5-8195-77E108F6AF7D}" type="pres">
      <dgm:prSet presAssocID="{372262B6-DB25-4D31-8E9E-BB00F7D8BD6F}" presName="thickLine" presStyleLbl="alignNode1" presStyleIdx="3" presStyleCnt="4"/>
      <dgm:spPr/>
    </dgm:pt>
    <dgm:pt modelId="{6E404DCC-6F7A-4640-9F9D-D276E08AB1D4}" type="pres">
      <dgm:prSet presAssocID="{372262B6-DB25-4D31-8E9E-BB00F7D8BD6F}" presName="horz1" presStyleCnt="0"/>
      <dgm:spPr/>
    </dgm:pt>
    <dgm:pt modelId="{2F74695C-D7FC-48D8-9431-1DFCD1558897}" type="pres">
      <dgm:prSet presAssocID="{372262B6-DB25-4D31-8E9E-BB00F7D8BD6F}" presName="tx1" presStyleLbl="revTx" presStyleIdx="3" presStyleCnt="4"/>
      <dgm:spPr/>
    </dgm:pt>
    <dgm:pt modelId="{289AD432-FB4F-439B-92FC-3C02CA50FC32}" type="pres">
      <dgm:prSet presAssocID="{372262B6-DB25-4D31-8E9E-BB00F7D8BD6F}" presName="vert1" presStyleCnt="0"/>
      <dgm:spPr/>
    </dgm:pt>
  </dgm:ptLst>
  <dgm:cxnLst>
    <dgm:cxn modelId="{42832914-9680-4192-AD34-9EAE8200D9A2}" srcId="{664C3AD0-A7A3-400E-96ED-27E1797A8764}" destId="{E96D8CB3-C8D0-4FA0-91BF-9E2BD334B30A}" srcOrd="2" destOrd="0" parTransId="{93EE084F-628A-45B2-A84C-CE8BB6B77293}" sibTransId="{6AA1454E-EE6D-4A56-9A62-A20E1A26D404}"/>
    <dgm:cxn modelId="{1D560C1A-497B-4932-9D10-826D677021E1}" type="presOf" srcId="{372262B6-DB25-4D31-8E9E-BB00F7D8BD6F}" destId="{2F74695C-D7FC-48D8-9431-1DFCD1558897}" srcOrd="0" destOrd="0" presId="urn:microsoft.com/office/officeart/2008/layout/LinedList"/>
    <dgm:cxn modelId="{27CFEE3A-17B1-42DE-B296-957AE17C4336}" type="presOf" srcId="{E96D8CB3-C8D0-4FA0-91BF-9E2BD334B30A}" destId="{5C1DF5E3-1924-4295-B502-1CA0F96CDC22}" srcOrd="0" destOrd="0" presId="urn:microsoft.com/office/officeart/2008/layout/LinedList"/>
    <dgm:cxn modelId="{431FA950-A5F8-4318-8867-DD66B972DCDB}" type="presOf" srcId="{56413FDF-A0E3-44A8-8870-1FA3960D93B8}" destId="{D3965277-B801-4046-8FDA-68D51B092306}" srcOrd="0" destOrd="0" presId="urn:microsoft.com/office/officeart/2008/layout/LinedList"/>
    <dgm:cxn modelId="{E26692A5-F15D-4B35-A1D4-BEE24A39D08D}" srcId="{664C3AD0-A7A3-400E-96ED-27E1797A8764}" destId="{372262B6-DB25-4D31-8E9E-BB00F7D8BD6F}" srcOrd="3" destOrd="0" parTransId="{2615DB1A-68C4-4F79-B734-5CF817BFC291}" sibTransId="{7A240046-9129-4E57-B3A0-5B5ECD82E285}"/>
    <dgm:cxn modelId="{60DA3BEF-E55F-4EC9-8288-BDF05BED0271}" type="presOf" srcId="{664C3AD0-A7A3-400E-96ED-27E1797A8764}" destId="{4956CCD9-6070-4BEF-A804-AE006BAB8CA7}" srcOrd="0" destOrd="0" presId="urn:microsoft.com/office/officeart/2008/layout/LinedList"/>
    <dgm:cxn modelId="{54AF42F3-37E3-48F7-9372-79B99D12F051}" srcId="{664C3AD0-A7A3-400E-96ED-27E1797A8764}" destId="{159FA416-9A77-4ACF-BE0D-1569C76D82EF}" srcOrd="0" destOrd="0" parTransId="{2CAA5FB2-252F-4050-A588-E0298E8CF0AC}" sibTransId="{36B8C8B2-0B4C-4A95-845B-C3D47A02CE18}"/>
    <dgm:cxn modelId="{053CE1F9-4118-48F4-9B29-F3E4F099A757}" type="presOf" srcId="{159FA416-9A77-4ACF-BE0D-1569C76D82EF}" destId="{5E0D01B6-F7E8-4865-AD17-148DF4BDD2CA}" srcOrd="0" destOrd="0" presId="urn:microsoft.com/office/officeart/2008/layout/LinedList"/>
    <dgm:cxn modelId="{C14CE7DD-A5F2-4622-9E8F-D7703D695124}" srcId="{664C3AD0-A7A3-400E-96ED-27E1797A8764}" destId="{56413FDF-A0E3-44A8-8870-1FA3960D93B8}" srcOrd="1" destOrd="0" parTransId="{CF6B6F93-E549-479B-8878-5F2ED08613BF}" sibTransId="{880EB840-157C-4C0F-924F-FCBE17F095BA}"/>
    <dgm:cxn modelId="{4A4B8C49-6705-4ED6-89FC-5A7F6FA193EE}" type="presParOf" srcId="{4956CCD9-6070-4BEF-A804-AE006BAB8CA7}" destId="{98FE2876-EB87-4C20-B93A-9165CB22FA74}" srcOrd="0" destOrd="0" presId="urn:microsoft.com/office/officeart/2008/layout/LinedList"/>
    <dgm:cxn modelId="{C3A1CC2C-C2C9-47EB-806E-6F66FE372E02}" type="presParOf" srcId="{4956CCD9-6070-4BEF-A804-AE006BAB8CA7}" destId="{700508A9-C4BC-4433-A057-614B0012110D}" srcOrd="1" destOrd="0" presId="urn:microsoft.com/office/officeart/2008/layout/LinedList"/>
    <dgm:cxn modelId="{26F1D974-1AE6-41D0-8376-E5F2D5C42CFA}" type="presParOf" srcId="{700508A9-C4BC-4433-A057-614B0012110D}" destId="{5E0D01B6-F7E8-4865-AD17-148DF4BDD2CA}" srcOrd="0" destOrd="0" presId="urn:microsoft.com/office/officeart/2008/layout/LinedList"/>
    <dgm:cxn modelId="{C0619B85-06E1-4191-B2EA-0819EAD68F88}" type="presParOf" srcId="{700508A9-C4BC-4433-A057-614B0012110D}" destId="{70795A35-FDC6-4461-BCBF-CB790BEC2612}" srcOrd="1" destOrd="0" presId="urn:microsoft.com/office/officeart/2008/layout/LinedList"/>
    <dgm:cxn modelId="{5E6C5E31-817D-4DDD-8F6D-586BB3F00979}" type="presParOf" srcId="{4956CCD9-6070-4BEF-A804-AE006BAB8CA7}" destId="{205E5AF5-9AB5-465A-860F-65626EB2A3B2}" srcOrd="2" destOrd="0" presId="urn:microsoft.com/office/officeart/2008/layout/LinedList"/>
    <dgm:cxn modelId="{720FC04E-F116-4C40-ABD0-3A1F4E9F4C40}" type="presParOf" srcId="{4956CCD9-6070-4BEF-A804-AE006BAB8CA7}" destId="{C7A58E29-FD68-4ECE-9356-B8B61E8A1A86}" srcOrd="3" destOrd="0" presId="urn:microsoft.com/office/officeart/2008/layout/LinedList"/>
    <dgm:cxn modelId="{3A110B0B-BE81-4D82-8E93-15BCD30E3687}" type="presParOf" srcId="{C7A58E29-FD68-4ECE-9356-B8B61E8A1A86}" destId="{D3965277-B801-4046-8FDA-68D51B092306}" srcOrd="0" destOrd="0" presId="urn:microsoft.com/office/officeart/2008/layout/LinedList"/>
    <dgm:cxn modelId="{B5494D0A-4DB9-47DF-8BED-D37448A06E63}" type="presParOf" srcId="{C7A58E29-FD68-4ECE-9356-B8B61E8A1A86}" destId="{D9C5566E-9E12-47D9-B54D-7B40A44F0983}" srcOrd="1" destOrd="0" presId="urn:microsoft.com/office/officeart/2008/layout/LinedList"/>
    <dgm:cxn modelId="{4CA64ED7-213C-425F-9ED8-CC02E7734F95}" type="presParOf" srcId="{4956CCD9-6070-4BEF-A804-AE006BAB8CA7}" destId="{C1AEBD58-F76E-4D92-B30D-F84CC63F7CDF}" srcOrd="4" destOrd="0" presId="urn:microsoft.com/office/officeart/2008/layout/LinedList"/>
    <dgm:cxn modelId="{A6597AC5-E6B0-47AE-99B9-D65CB99DE91F}" type="presParOf" srcId="{4956CCD9-6070-4BEF-A804-AE006BAB8CA7}" destId="{26EE5F1D-A918-48FA-B19C-AF96DB152F62}" srcOrd="5" destOrd="0" presId="urn:microsoft.com/office/officeart/2008/layout/LinedList"/>
    <dgm:cxn modelId="{899EA0A6-D2F1-4648-B7CF-E53951CC815E}" type="presParOf" srcId="{26EE5F1D-A918-48FA-B19C-AF96DB152F62}" destId="{5C1DF5E3-1924-4295-B502-1CA0F96CDC22}" srcOrd="0" destOrd="0" presId="urn:microsoft.com/office/officeart/2008/layout/LinedList"/>
    <dgm:cxn modelId="{7B57B2C0-3814-430A-A815-F3BBE56AD952}" type="presParOf" srcId="{26EE5F1D-A918-48FA-B19C-AF96DB152F62}" destId="{53AC2281-79BD-40F8-8247-C26EB0A74D7D}" srcOrd="1" destOrd="0" presId="urn:microsoft.com/office/officeart/2008/layout/LinedList"/>
    <dgm:cxn modelId="{7AB6292D-7BD7-4550-A46A-8199DD212F04}" type="presParOf" srcId="{4956CCD9-6070-4BEF-A804-AE006BAB8CA7}" destId="{6DF6DAC3-605B-4AC5-8195-77E108F6AF7D}" srcOrd="6" destOrd="0" presId="urn:microsoft.com/office/officeart/2008/layout/LinedList"/>
    <dgm:cxn modelId="{72767DC9-16CC-4C50-8B4E-C05101110D72}" type="presParOf" srcId="{4956CCD9-6070-4BEF-A804-AE006BAB8CA7}" destId="{6E404DCC-6F7A-4640-9F9D-D276E08AB1D4}" srcOrd="7" destOrd="0" presId="urn:microsoft.com/office/officeart/2008/layout/LinedList"/>
    <dgm:cxn modelId="{2B9185EA-743A-424A-B3EB-B96712C8913D}" type="presParOf" srcId="{6E404DCC-6F7A-4640-9F9D-D276E08AB1D4}" destId="{2F74695C-D7FC-48D8-9431-1DFCD1558897}" srcOrd="0" destOrd="0" presId="urn:microsoft.com/office/officeart/2008/layout/LinedList"/>
    <dgm:cxn modelId="{B32B891A-0CBA-4DD6-A3E8-2C6724DAD212}" type="presParOf" srcId="{6E404DCC-6F7A-4640-9F9D-D276E08AB1D4}" destId="{289AD432-FB4F-439B-92FC-3C02CA50FC3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E2876-EB87-4C20-B93A-9165CB22FA74}">
      <dsp:nvSpPr>
        <dsp:cNvPr id="0" name=""/>
        <dsp:cNvSpPr/>
      </dsp:nvSpPr>
      <dsp:spPr>
        <a:xfrm>
          <a:off x="0" y="0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0D01B6-F7E8-4865-AD17-148DF4BDD2CA}">
      <dsp:nvSpPr>
        <dsp:cNvPr id="0" name=""/>
        <dsp:cNvSpPr/>
      </dsp:nvSpPr>
      <dsp:spPr>
        <a:xfrm>
          <a:off x="0" y="0"/>
          <a:ext cx="6172199" cy="1218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Henkilöstö esittäytyy</a:t>
          </a:r>
          <a:endParaRPr lang="en-US" sz="2400" kern="1200"/>
        </a:p>
      </dsp:txBody>
      <dsp:txXfrm>
        <a:off x="0" y="0"/>
        <a:ext cx="6172199" cy="1218406"/>
      </dsp:txXfrm>
    </dsp:sp>
    <dsp:sp modelId="{205E5AF5-9AB5-465A-860F-65626EB2A3B2}">
      <dsp:nvSpPr>
        <dsp:cNvPr id="0" name=""/>
        <dsp:cNvSpPr/>
      </dsp:nvSpPr>
      <dsp:spPr>
        <a:xfrm>
          <a:off x="0" y="1218406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965277-B801-4046-8FDA-68D51B092306}">
      <dsp:nvSpPr>
        <dsp:cNvPr id="0" name=""/>
        <dsp:cNvSpPr/>
      </dsp:nvSpPr>
      <dsp:spPr>
        <a:xfrm>
          <a:off x="0" y="1218406"/>
          <a:ext cx="6172199" cy="1218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Yleisiä asioita kouluarjesta</a:t>
          </a:r>
          <a:endParaRPr lang="en-US" sz="2400" kern="1200" dirty="0"/>
        </a:p>
      </dsp:txBody>
      <dsp:txXfrm>
        <a:off x="0" y="1218406"/>
        <a:ext cx="6172199" cy="1218406"/>
      </dsp:txXfrm>
    </dsp:sp>
    <dsp:sp modelId="{C1AEBD58-F76E-4D92-B30D-F84CC63F7CDF}">
      <dsp:nvSpPr>
        <dsp:cNvPr id="0" name=""/>
        <dsp:cNvSpPr/>
      </dsp:nvSpPr>
      <dsp:spPr>
        <a:xfrm>
          <a:off x="0" y="2436812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1DF5E3-1924-4295-B502-1CA0F96CDC22}">
      <dsp:nvSpPr>
        <dsp:cNvPr id="0" name=""/>
        <dsp:cNvSpPr/>
      </dsp:nvSpPr>
      <dsp:spPr>
        <a:xfrm>
          <a:off x="0" y="2436812"/>
          <a:ext cx="6172199" cy="1218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Mitä</a:t>
          </a:r>
          <a:r>
            <a:rPr lang="en-US" sz="2400" kern="1200" dirty="0"/>
            <a:t> </a:t>
          </a:r>
          <a:r>
            <a:rPr lang="en-US" sz="2400" kern="1200" dirty="0" err="1"/>
            <a:t>uutta</a:t>
          </a:r>
          <a:r>
            <a:rPr lang="en-US" sz="2400" kern="1200" dirty="0"/>
            <a:t> </a:t>
          </a:r>
          <a:r>
            <a:rPr lang="en-US" sz="2400" kern="1200" dirty="0" err="1"/>
            <a:t>tänä</a:t>
          </a:r>
          <a:r>
            <a:rPr lang="en-US" sz="2400" kern="1200" dirty="0"/>
            <a:t> </a:t>
          </a:r>
          <a:r>
            <a:rPr lang="en-US" sz="2400" kern="1200" dirty="0" err="1"/>
            <a:t>vuonna</a:t>
          </a:r>
          <a:r>
            <a:rPr lang="en-US" sz="2400" kern="1200" dirty="0"/>
            <a:t>?</a:t>
          </a:r>
        </a:p>
      </dsp:txBody>
      <dsp:txXfrm>
        <a:off x="0" y="2436812"/>
        <a:ext cx="6172199" cy="1218406"/>
      </dsp:txXfrm>
    </dsp:sp>
    <dsp:sp modelId="{6DF6DAC3-605B-4AC5-8195-77E108F6AF7D}">
      <dsp:nvSpPr>
        <dsp:cNvPr id="0" name=""/>
        <dsp:cNvSpPr/>
      </dsp:nvSpPr>
      <dsp:spPr>
        <a:xfrm>
          <a:off x="0" y="3655218"/>
          <a:ext cx="61721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74695C-D7FC-48D8-9431-1DFCD1558897}">
      <dsp:nvSpPr>
        <dsp:cNvPr id="0" name=""/>
        <dsp:cNvSpPr/>
      </dsp:nvSpPr>
      <dsp:spPr>
        <a:xfrm>
          <a:off x="0" y="3655218"/>
          <a:ext cx="6172199" cy="1218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Luokkakohtaiset tilaisuudet oman lapsen luokanopettajan/ohjaajan johdolla</a:t>
          </a:r>
          <a:endParaRPr lang="en-US" sz="2400" kern="1200" dirty="0"/>
        </a:p>
      </dsp:txBody>
      <dsp:txXfrm>
        <a:off x="0" y="3655218"/>
        <a:ext cx="6172199" cy="1218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0F11A5-64B9-DBBA-58C6-30A80E2739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AAFD65F-866D-E912-02CA-DDE603003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239858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BA2471-CCF3-AE5D-4BBE-8DA089141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D4CA08D-3798-437D-20B3-520EE1854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428361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7F877B29-8C02-A76D-6EC6-29D75ABBA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BC860FB-67FA-EFC3-CAA2-3C593E175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6141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A868D3-D72F-DAA3-03E2-61214A1FF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EDA65E-C641-490D-472F-F25D1AAB0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946466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8C53D7-CF34-0936-A40C-2EA8D6E0E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BD6D16B-DB6D-D83A-7259-B768C722F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5203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460E63-1C52-C141-C6B3-F7A32CF0B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18BD29F-C5EF-4D98-BC32-728299FB87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1962136-4E44-71BA-D128-9729EDB35F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44079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FBA432-48E5-0FDA-7566-6D4EFE6FE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6A28A99-C370-3394-42FF-17CAAB7E3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092FC57-70C0-BFDA-A5B5-556AE10BD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F148D38-F4B6-234D-11F4-5C570B425A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77E14F8-951F-33F9-977C-E57337925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91525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F2E495-4920-207A-D11E-456DC1A34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631764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42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15B95A-343A-A129-E07D-5B572FE71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472C6D-32FA-C0A6-FC1E-89CD455EE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3E4EBF1-B8B8-4462-BF0A-A5B3CBECA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15127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D8B53F-A119-8164-416D-010BD9FB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A0DC6C1-7787-1A29-B6FB-591691E65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9741AED-2A33-C11C-D345-96E7AFF65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581936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24455AB-B899-73D9-ECB8-CEC706C94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889152D-E768-364A-A9B1-EBF7EC5BA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0C85C52-58A1-CD06-0C1B-73D29ADEC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3F4D99-535E-A209-1EEA-9A9ADC604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9" t="9126" r="2401" b="63502"/>
          <a:stretch/>
        </p:blipFill>
        <p:spPr>
          <a:xfrm>
            <a:off x="0" y="6076951"/>
            <a:ext cx="12192000" cy="781049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BFD0082A-654C-8BE4-4E69-0160F5368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299" y="-238124"/>
            <a:ext cx="2524124" cy="141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56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uomiliikkeelle.fi/" TargetMode="External"/><Relationship Id="rId2" Type="http://schemas.openxmlformats.org/officeDocument/2006/relationships/hyperlink" Target="https://suomiliikkeelle.fi/wp-content/uploads/2026/06/Koulu-Miljoona-askelta-60sek-FI-EN-subtitles-HD.mp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E10E88-F308-86BE-077F-9906A24C3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199"/>
            <a:ext cx="3932237" cy="1979211"/>
          </a:xfrm>
        </p:spPr>
        <p:txBody>
          <a:bodyPr anchor="b">
            <a:normAutofit/>
          </a:bodyPr>
          <a:lstStyle/>
          <a:p>
            <a:r>
              <a:rPr lang="fi-FI" dirty="0"/>
              <a:t>Tervetuloa vanhempainiltaan!</a:t>
            </a:r>
            <a:br>
              <a:rPr lang="fi-FI" dirty="0"/>
            </a:br>
            <a:endParaRPr lang="fi-FI" dirty="0"/>
          </a:p>
        </p:txBody>
      </p:sp>
      <p:graphicFrame>
        <p:nvGraphicFramePr>
          <p:cNvPr id="5" name="Alaotsikko 2">
            <a:extLst>
              <a:ext uri="{FF2B5EF4-FFF2-40B4-BE49-F238E27FC236}">
                <a16:creationId xmlns:a16="http://schemas.microsoft.com/office/drawing/2014/main" id="{C864ACE1-5A9D-7F16-49CF-5CFB851F5C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423006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Kuva 5">
            <a:extLst>
              <a:ext uri="{FF2B5EF4-FFF2-40B4-BE49-F238E27FC236}">
                <a16:creationId xmlns:a16="http://schemas.microsoft.com/office/drawing/2014/main" id="{28A6D914-7638-A532-AE96-D8EA406EA9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41" y="2436411"/>
            <a:ext cx="4581466" cy="305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07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A8E7F8-12CA-25E9-29DB-7C5978FB8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Miten kotona voi tukea koulunkäyntiä?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60B2D47-C879-79F8-9CCF-DEAAFDC74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r>
              <a:rPr lang="fi-FI" dirty="0"/>
              <a:t>Arkirytmi kunnossa</a:t>
            </a:r>
          </a:p>
          <a:p>
            <a:r>
              <a:rPr lang="fi-FI" dirty="0"/>
              <a:t>Sopiva tasapaino koulu/harrastukset/lepo</a:t>
            </a:r>
          </a:p>
          <a:p>
            <a:r>
              <a:rPr lang="fi-FI" dirty="0"/>
              <a:t>Ravitsemus: aamupala!</a:t>
            </a:r>
          </a:p>
          <a:p>
            <a:r>
              <a:rPr lang="fi-FI" dirty="0"/>
              <a:t>Säänmukainen vaatetus	</a:t>
            </a:r>
          </a:p>
          <a:p>
            <a:r>
              <a:rPr lang="fi-FI" dirty="0"/>
              <a:t>Koulumatkojen </a:t>
            </a:r>
            <a:r>
              <a:rPr lang="fi-FI" dirty="0" err="1"/>
              <a:t>turvallisuus</a:t>
            </a:r>
            <a:r>
              <a:rPr lang="fi-FI" dirty="0" err="1">
                <a:sym typeface="Wingdings" panose="05000000000000000000" pitchFamily="2" charset="2"/>
              </a:rPr>
              <a:t>huoltajan</a:t>
            </a:r>
            <a:r>
              <a:rPr lang="fi-FI" dirty="0">
                <a:sym typeface="Wingdings" panose="05000000000000000000" pitchFamily="2" charset="2"/>
              </a:rPr>
              <a:t> vastuulla opettaa liikkumaan koulumatka turvallisesti</a:t>
            </a:r>
          </a:p>
          <a:p>
            <a:r>
              <a:rPr lang="fi-FI" dirty="0"/>
              <a:t>Kiinnostus oman lapsen koulunkäyntiä kohtaan: päivän kuulumiset, läksyille varattu aika, tarvittaessa apuna. Ope ei tarvitse olla.</a:t>
            </a:r>
          </a:p>
        </p:txBody>
      </p:sp>
      <p:pic>
        <p:nvPicPr>
          <p:cNvPr id="5" name="Kuva 4" descr="Torkku tasaisella täytöllä">
            <a:extLst>
              <a:ext uri="{FF2B5EF4-FFF2-40B4-BE49-F238E27FC236}">
                <a16:creationId xmlns:a16="http://schemas.microsoft.com/office/drawing/2014/main" id="{3C41D3EE-80F7-4646-E138-4A977EF93B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77131" y="2248232"/>
            <a:ext cx="914400" cy="914400"/>
          </a:xfrm>
          <a:prstGeom prst="rect">
            <a:avLst/>
          </a:prstGeom>
        </p:spPr>
      </p:pic>
      <p:pic>
        <p:nvPicPr>
          <p:cNvPr id="9" name="Kuva 8" descr="Nuudelit ääriviiva">
            <a:extLst>
              <a:ext uri="{FF2B5EF4-FFF2-40B4-BE49-F238E27FC236}">
                <a16:creationId xmlns:a16="http://schemas.microsoft.com/office/drawing/2014/main" id="{CB8924B0-6754-9796-A863-CAFDDC8A77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1531" y="284036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50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24CE91-E647-0D9F-966E-0C221EFF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882" y="2103437"/>
            <a:ext cx="10515600" cy="1325563"/>
          </a:xfrm>
        </p:spPr>
        <p:txBody>
          <a:bodyPr/>
          <a:lstStyle/>
          <a:p>
            <a:pPr algn="ctr"/>
            <a:r>
              <a:rPr lang="fi-FI" dirty="0"/>
              <a:t>Mitä uutta tänä vuonna?</a:t>
            </a:r>
          </a:p>
        </p:txBody>
      </p:sp>
    </p:spTree>
    <p:extLst>
      <p:ext uri="{BB962C8B-B14F-4D97-AF65-F5344CB8AC3E}">
        <p14:creationId xmlns:p14="http://schemas.microsoft.com/office/powerpoint/2010/main" val="3108494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7258B3-C1B0-0649-F733-AA774EA8A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Liikunnallisen elämäntavan edistäminen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69636D2-1B9E-93F2-99F7-4C2CF59E7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Lisää vain liike: </a:t>
            </a:r>
            <a:r>
              <a:rPr lang="fi-FI" dirty="0">
                <a:hlinkClick r:id="rId2"/>
              </a:rPr>
              <a:t>https://suomiliikkeelle.fi/wp-content/uploads/2026/06/Koulu-Miljoona-askelta-60sek-FI-EN-subtitles-HD.mp4</a:t>
            </a:r>
            <a:r>
              <a:rPr lang="fi-FI" dirty="0"/>
              <a:t> 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b="1" dirty="0"/>
              <a:t>Esi- ja perusopetuksen velvoite edistää liikunnallista elämäntapaa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>
                <a:hlinkClick r:id="rId3"/>
              </a:rPr>
              <a:t>https://suomiliikkeelle.fi/</a:t>
            </a:r>
            <a:r>
              <a:rPr lang="fi-FI" dirty="0"/>
              <a:t> </a:t>
            </a:r>
          </a:p>
          <a:p>
            <a:pPr marL="0" indent="0">
              <a:buNone/>
            </a:pPr>
            <a:r>
              <a:rPr lang="fi-FI" dirty="0"/>
              <a:t>https://liikkuvakoulu.fi/</a:t>
            </a:r>
          </a:p>
        </p:txBody>
      </p:sp>
    </p:spTree>
    <p:extLst>
      <p:ext uri="{BB962C8B-B14F-4D97-AF65-F5344CB8AC3E}">
        <p14:creationId xmlns:p14="http://schemas.microsoft.com/office/powerpoint/2010/main" val="21139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4AFD1A6C-7B43-FB4E-D9B9-0FCE11E53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2" y="76034"/>
            <a:ext cx="12618302" cy="609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11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A7E849-3012-7F36-064E-806EB3EFC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3681"/>
            <a:ext cx="10515600" cy="1325563"/>
          </a:xfrm>
        </p:spPr>
        <p:txBody>
          <a:bodyPr/>
          <a:lstStyle/>
          <a:p>
            <a:pPr algn="ctr"/>
            <a:r>
              <a:rPr lang="fi-FI" dirty="0"/>
              <a:t>Olettehan huomanneet…</a:t>
            </a:r>
          </a:p>
        </p:txBody>
      </p:sp>
    </p:spTree>
    <p:extLst>
      <p:ext uri="{BB962C8B-B14F-4D97-AF65-F5344CB8AC3E}">
        <p14:creationId xmlns:p14="http://schemas.microsoft.com/office/powerpoint/2010/main" val="1231066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98A2BE-A8AB-1682-578C-50982C6D8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b">
            <a:normAutofit/>
          </a:bodyPr>
          <a:lstStyle/>
          <a:p>
            <a:r>
              <a:rPr lang="fi-FI" dirty="0"/>
              <a:t>Harrastamisen Suomen Mallin kerhot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D83C069-5838-5E14-B237-AF9EA7D7B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475" y="987425"/>
            <a:ext cx="4873625" cy="4873625"/>
          </a:xfrm>
          <a:prstGeom prst="rect">
            <a:avLst/>
          </a:prstGeom>
          <a:noFill/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88D66A5-DEF7-741F-0EF3-0B8EEAFB8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 err="1"/>
              <a:t>Maksutonta</a:t>
            </a:r>
            <a:r>
              <a:rPr lang="en-US" dirty="0"/>
              <a:t> </a:t>
            </a:r>
            <a:r>
              <a:rPr lang="en-US" dirty="0" err="1"/>
              <a:t>kerhotoimintaa</a:t>
            </a:r>
            <a:r>
              <a:rPr lang="en-US" dirty="0"/>
              <a:t> </a:t>
            </a:r>
            <a:r>
              <a:rPr lang="en-US" dirty="0" err="1"/>
              <a:t>koulupäivän</a:t>
            </a:r>
            <a:r>
              <a:rPr lang="en-US" dirty="0"/>
              <a:t> </a:t>
            </a:r>
            <a:r>
              <a:rPr lang="en-US" dirty="0" err="1"/>
              <a:t>jälkeen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Mukaan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tulla</a:t>
            </a:r>
            <a:r>
              <a:rPr lang="en-US" dirty="0"/>
              <a:t> </a:t>
            </a:r>
            <a:r>
              <a:rPr lang="en-US" dirty="0" err="1"/>
              <a:t>kesken</a:t>
            </a:r>
            <a:r>
              <a:rPr lang="en-US" dirty="0"/>
              <a:t> </a:t>
            </a:r>
            <a:r>
              <a:rPr lang="en-US" dirty="0" err="1"/>
              <a:t>lukuvuoden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Ilmoittautumista</a:t>
            </a:r>
            <a:r>
              <a:rPr lang="en-US" dirty="0"/>
              <a:t> </a:t>
            </a:r>
            <a:r>
              <a:rPr lang="en-US" dirty="0" err="1"/>
              <a:t>jatkettu</a:t>
            </a:r>
            <a:r>
              <a:rPr lang="en-US" dirty="0"/>
              <a:t> </a:t>
            </a:r>
            <a:r>
              <a:rPr lang="en-US" dirty="0" err="1"/>
              <a:t>vielä</a:t>
            </a:r>
            <a:r>
              <a:rPr lang="en-US" dirty="0"/>
              <a:t> </a:t>
            </a:r>
            <a:r>
              <a:rPr lang="en-US" dirty="0" err="1"/>
              <a:t>huomiseen</a:t>
            </a:r>
            <a:r>
              <a:rPr lang="en-US" dirty="0"/>
              <a:t>, </a:t>
            </a:r>
            <a:r>
              <a:rPr lang="en-US" dirty="0" err="1"/>
              <a:t>linkki</a:t>
            </a:r>
            <a:r>
              <a:rPr lang="en-US" dirty="0"/>
              <a:t> </a:t>
            </a:r>
            <a:r>
              <a:rPr lang="en-US" dirty="0" err="1"/>
              <a:t>Wilmassa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1281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DB52BD-3B64-AA66-44C9-3649EF78A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Perheille-hanke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6DD15D48-AE09-DC4D-8BEB-693415CF49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86694"/>
            <a:ext cx="4690269" cy="4690269"/>
          </a:xfrm>
          <a:prstGeom prst="rect">
            <a:avLst/>
          </a:prstGeom>
          <a:noFill/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7CF7EE6-7397-DF39-B1AA-A875BFDFB3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i-FI" dirty="0"/>
              <a:t>Toimintaan voi saapua </a:t>
            </a:r>
            <a:r>
              <a:rPr lang="fi-FI" dirty="0" err="1"/>
              <a:t>NON-stop</a:t>
            </a:r>
            <a:r>
              <a:rPr lang="fi-FI" dirty="0"/>
              <a:t> periaatteella ja ilman etukäteen ilmoittautumista.</a:t>
            </a:r>
          </a:p>
          <a:p>
            <a:r>
              <a:rPr lang="fi-FI" dirty="0"/>
              <a:t>Toiminta suunnattu kaikenikäisille!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Kick-off </a:t>
            </a:r>
            <a:r>
              <a:rPr lang="en-US" b="1" dirty="0" err="1"/>
              <a:t>tapahtuma</a:t>
            </a:r>
            <a:r>
              <a:rPr lang="en-US" b="1" dirty="0"/>
              <a:t> </a:t>
            </a:r>
            <a:r>
              <a:rPr lang="en-US" b="1" dirty="0" err="1"/>
              <a:t>sunnuntaina</a:t>
            </a:r>
            <a:r>
              <a:rPr lang="en-US" b="1" dirty="0"/>
              <a:t> 6.9. </a:t>
            </a:r>
            <a:r>
              <a:rPr lang="en-US" b="1" dirty="0" err="1"/>
              <a:t>klo</a:t>
            </a:r>
            <a:r>
              <a:rPr lang="en-US" b="1" dirty="0"/>
              <a:t> 10-12 </a:t>
            </a:r>
            <a:r>
              <a:rPr lang="en-US" b="1" dirty="0" err="1"/>
              <a:t>liikuntahallilla</a:t>
            </a:r>
            <a:r>
              <a:rPr lang="en-US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51926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CC1261-6E48-CA0C-F970-61C80414F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Kysymyksiä, kommentteja?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3914F95-0FD6-6DC0-139F-803D730085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9170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4D8C1D-97EE-1BDE-41F0-09FBC3FF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515" y="2178023"/>
            <a:ext cx="10515600" cy="1325563"/>
          </a:xfrm>
        </p:spPr>
        <p:txBody>
          <a:bodyPr/>
          <a:lstStyle/>
          <a:p>
            <a:pPr algn="ctr"/>
            <a:r>
              <a:rPr lang="fi-FI" dirty="0"/>
              <a:t>Yleisiä asioita</a:t>
            </a:r>
          </a:p>
        </p:txBody>
      </p:sp>
    </p:spTree>
    <p:extLst>
      <p:ext uri="{BB962C8B-B14F-4D97-AF65-F5344CB8AC3E}">
        <p14:creationId xmlns:p14="http://schemas.microsoft.com/office/powerpoint/2010/main" val="1814924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BAA70E-4FB6-3AC8-1B67-D4D794CA0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Työsuunnitelma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D066A8-E1D2-3039-577E-99B6E64AA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4358"/>
            <a:ext cx="10515600" cy="4602605"/>
          </a:xfrm>
        </p:spPr>
        <p:txBody>
          <a:bodyPr>
            <a:normAutofit/>
          </a:bodyPr>
          <a:lstStyle/>
          <a:p>
            <a:r>
              <a:rPr lang="fi-FI" dirty="0">
                <a:sym typeface="Wingdings" panose="05000000000000000000" pitchFamily="2" charset="2"/>
              </a:rPr>
              <a:t>Koulutyötä ohjaa opetussuunnitelma ja opetussuunnitelman tavoitteet OPS löytyy </a:t>
            </a:r>
            <a:r>
              <a:rPr lang="fi-FI" dirty="0" err="1">
                <a:sym typeface="Wingdings" panose="05000000000000000000" pitchFamily="2" charset="2"/>
              </a:rPr>
              <a:t>Peda.netistä</a:t>
            </a:r>
            <a:r>
              <a:rPr lang="fi-FI" dirty="0">
                <a:sym typeface="Wingdings" panose="05000000000000000000" pitchFamily="2" charset="2"/>
              </a:rPr>
              <a:t>.</a:t>
            </a:r>
          </a:p>
          <a:p>
            <a:r>
              <a:rPr lang="fi-FI" dirty="0">
                <a:sym typeface="Wingdings" panose="05000000000000000000" pitchFamily="2" charset="2"/>
              </a:rPr>
              <a:t>Lukuvuosittain laaditaan työsuunnitelma, tulee </a:t>
            </a:r>
            <a:r>
              <a:rPr lang="fi-FI" dirty="0" err="1">
                <a:sym typeface="Wingdings" panose="05000000000000000000" pitchFamily="2" charset="2"/>
              </a:rPr>
              <a:t>peda.netiin</a:t>
            </a:r>
            <a:endParaRPr lang="fi-FI" dirty="0">
              <a:sym typeface="Wingdings" panose="05000000000000000000" pitchFamily="2" charset="2"/>
            </a:endParaRPr>
          </a:p>
          <a:p>
            <a:r>
              <a:rPr lang="fi-FI" dirty="0"/>
              <a:t>Lukuvuodessa 4 jaksoa </a:t>
            </a:r>
            <a:r>
              <a:rPr lang="fi-FI" dirty="0">
                <a:sym typeface="Wingdings" panose="05000000000000000000" pitchFamily="2" charset="2"/>
              </a:rPr>
              <a:t>lukujärjestykset voivat vaihtua jaksoittain. Syksy on valmis ja näkyy Wilmassa.</a:t>
            </a:r>
          </a:p>
          <a:p>
            <a:r>
              <a:rPr lang="fi-FI" dirty="0">
                <a:sym typeface="Wingdings" panose="05000000000000000000" pitchFamily="2" charset="2"/>
              </a:rPr>
              <a:t>Lukuvuoden painopistealueina ovat </a:t>
            </a:r>
            <a:r>
              <a:rPr lang="fi-FI" i="1" dirty="0">
                <a:sym typeface="Wingdings" panose="05000000000000000000" pitchFamily="2" charset="2"/>
              </a:rPr>
              <a:t>oppimisen tuki </a:t>
            </a:r>
            <a:r>
              <a:rPr lang="fi-FI" dirty="0">
                <a:sym typeface="Wingdings" panose="05000000000000000000" pitchFamily="2" charset="2"/>
              </a:rPr>
              <a:t>sekä</a:t>
            </a:r>
            <a:r>
              <a:rPr lang="fi-FI" i="1" dirty="0">
                <a:sym typeface="Wingdings" panose="05000000000000000000" pitchFamily="2" charset="2"/>
              </a:rPr>
              <a:t> liikunnallinen elämäntapa</a:t>
            </a:r>
          </a:p>
          <a:p>
            <a:r>
              <a:rPr lang="fi-FI" dirty="0">
                <a:sym typeface="Wingdings" panose="05000000000000000000" pitchFamily="2" charset="2"/>
              </a:rPr>
              <a:t>Retkiä ym. tehdään ennalta laaditun suunnitelman mukaisesti. Uimaopetusta kaikilla alaluokilla. </a:t>
            </a:r>
          </a:p>
          <a:p>
            <a:r>
              <a:rPr lang="fi-FI" dirty="0">
                <a:sym typeface="Wingdings" panose="05000000000000000000" pitchFamily="2" charset="2"/>
              </a:rPr>
              <a:t>Teemapäiviä pitkin lukuvuotta. </a:t>
            </a:r>
            <a:r>
              <a:rPr lang="fi-FI" b="1" dirty="0">
                <a:sym typeface="Wingdings" panose="05000000000000000000" pitchFamily="2" charset="2"/>
              </a:rPr>
              <a:t>Kodin ja koulun päivä 25.9.</a:t>
            </a:r>
          </a:p>
        </p:txBody>
      </p:sp>
    </p:spTree>
    <p:extLst>
      <p:ext uri="{BB962C8B-B14F-4D97-AF65-F5344CB8AC3E}">
        <p14:creationId xmlns:p14="http://schemas.microsoft.com/office/powerpoint/2010/main" val="393759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388C0C-123C-086C-B929-24FC574C7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Hyvinvointi ja osallisuus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77E94A9-6C18-9E2C-177E-95175774C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DCE32E-A66F-1EF4-8157-DC9F3AC3A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fi-FI" sz="2200" dirty="0"/>
              <a:t>Yhteisöllinen opiskeluhuolto toimii koko koulun hyvinvoinnin edistämiseksi </a:t>
            </a:r>
          </a:p>
          <a:p>
            <a:r>
              <a:rPr lang="fi-FI" sz="2200" dirty="0"/>
              <a:t>Oppilaskunnan hallitus edustaa oppilaita ja edistää oppilaiden osallisuutta</a:t>
            </a:r>
          </a:p>
          <a:p>
            <a:r>
              <a:rPr lang="fi-FI" sz="2200" dirty="0"/>
              <a:t>Tukioppilastoiminta </a:t>
            </a:r>
          </a:p>
          <a:p>
            <a:r>
              <a:rPr lang="fi-FI" sz="2200" dirty="0"/>
              <a:t>Välituntitoiminta</a:t>
            </a:r>
          </a:p>
          <a:p>
            <a:r>
              <a:rPr lang="fi-FI" sz="2200" dirty="0"/>
              <a:t>Vanhempainyhdistys</a:t>
            </a:r>
          </a:p>
          <a:p>
            <a:r>
              <a:rPr lang="fi-FI" sz="2200" dirty="0"/>
              <a:t>Hyvinvoinnin vuosikello</a:t>
            </a:r>
          </a:p>
        </p:txBody>
      </p:sp>
    </p:spTree>
    <p:extLst>
      <p:ext uri="{BB962C8B-B14F-4D97-AF65-F5344CB8AC3E}">
        <p14:creationId xmlns:p14="http://schemas.microsoft.com/office/powerpoint/2010/main" val="1078074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6AA2D6-2107-E609-4EE3-044CF8D25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Ruokailu ja välipalat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D98B8D7-B511-73AB-ADCA-292E79B06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6306"/>
            <a:ext cx="10515600" cy="49206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i-FI" dirty="0"/>
          </a:p>
          <a:p>
            <a:r>
              <a:rPr lang="fi-FI" dirty="0"/>
              <a:t>Kouluruokailun järjestäminen, kehittämiskohteet; positiivinen ruokapuhe</a:t>
            </a:r>
          </a:p>
          <a:p>
            <a:r>
              <a:rPr lang="fi-FI" dirty="0"/>
              <a:t>Välipalat </a:t>
            </a:r>
            <a:r>
              <a:rPr lang="fi-FI" dirty="0">
                <a:sym typeface="Wingdings" panose="05000000000000000000" pitchFamily="2" charset="2"/>
              </a:rPr>
              <a:t>terveelliset välipalat sallitaan</a:t>
            </a:r>
          </a:p>
          <a:p>
            <a:r>
              <a:rPr lang="fi-FI" dirty="0">
                <a:sym typeface="Wingdings" panose="05000000000000000000" pitchFamily="2" charset="2"/>
              </a:rPr>
              <a:t>Koululla mahdollista (rajallisesti) säilyttää kylmässä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>
                <a:sym typeface="Wingdings" panose="05000000000000000000" pitchFamily="2" charset="2"/>
              </a:rPr>
              <a:t>Luokkakohtaisissa tilaisuuksissa hyvä keskustella tästä ja käydä läpi välipalakäytänteet. Yhteinen linja luokan kesken?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>
                <a:sym typeface="Wingdings" panose="05000000000000000000" pitchFamily="2" charset="2"/>
              </a:rPr>
              <a:t>Välipalapatukka ensimmäisellä välitunnilla ei ole hyvä juttu; aamupala syödään kotona.</a:t>
            </a:r>
          </a:p>
          <a:p>
            <a:r>
              <a:rPr lang="fi-FI" dirty="0">
                <a:sym typeface="Wingdings" panose="05000000000000000000" pitchFamily="2" charset="2"/>
              </a:rPr>
              <a:t>Maksullinen välipalan pilotointi tulossa</a:t>
            </a:r>
          </a:p>
          <a:p>
            <a:pPr marL="0" indent="0">
              <a:buNone/>
            </a:pPr>
            <a:endParaRPr lang="fi-FI" dirty="0">
              <a:sym typeface="Wingdings" panose="05000000000000000000" pitchFamily="2" charset="2"/>
            </a:endParaRPr>
          </a:p>
          <a:p>
            <a:endParaRPr lang="fi-FI" dirty="0">
              <a:sym typeface="Wingdings" panose="05000000000000000000" pitchFamily="2" charset="2"/>
            </a:endParaRPr>
          </a:p>
        </p:txBody>
      </p:sp>
      <p:pic>
        <p:nvPicPr>
          <p:cNvPr id="5" name="Kuva 4" descr="Avokado tasaisella täytöllä">
            <a:extLst>
              <a:ext uri="{FF2B5EF4-FFF2-40B4-BE49-F238E27FC236}">
                <a16:creationId xmlns:a16="http://schemas.microsoft.com/office/drawing/2014/main" id="{008955E5-96CA-F316-1AB6-9ED3DFFD04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82502" y="365125"/>
            <a:ext cx="1750193" cy="175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30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33A836-13A2-00D0-2C25-50FBF9B04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Kodin ja koulun yhteydenpito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67237FA-2A7B-8A83-275E-3F7E32A50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Henkilökohtaisissa yhteydenotoissa opettaja on aloitevelvollinen</a:t>
            </a:r>
          </a:p>
          <a:p>
            <a:r>
              <a:rPr lang="fi-FI" dirty="0"/>
              <a:t>Ensisijainen yhteydenpitokanava Wilma! Kiireellisissä asioissa aina soitto.</a:t>
            </a:r>
          </a:p>
          <a:p>
            <a:r>
              <a:rPr lang="fi-FI" dirty="0" err="1"/>
              <a:t>Whatsapp</a:t>
            </a:r>
            <a:r>
              <a:rPr lang="fi-FI" dirty="0"/>
              <a:t> </a:t>
            </a:r>
            <a:r>
              <a:rPr lang="fi-FI" u="sng" dirty="0"/>
              <a:t>ei ole </a:t>
            </a:r>
            <a:r>
              <a:rPr lang="fi-FI" dirty="0"/>
              <a:t>koulun virallinen yhteydenpitokanava (tietosuoja)</a:t>
            </a:r>
          </a:p>
          <a:p>
            <a:r>
              <a:rPr lang="fi-FI" dirty="0"/>
              <a:t>Opettajat tavoitettavissa ”virka-aikaan”</a:t>
            </a:r>
          </a:p>
          <a:p>
            <a:r>
              <a:rPr lang="fi-FI" dirty="0"/>
              <a:t>Koulun Peda.net-sivut laajempi kokonaisuus yhteystietoja, asiakirjoja ym. :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0944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E506F0-B101-B8D4-FCF6-32DF484B4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Huoltajan on hyvä tutustua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AB0D33-AD6A-A102-40C9-F4F362A05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Järjestyssäännöt</a:t>
            </a:r>
          </a:p>
          <a:p>
            <a:r>
              <a:rPr lang="fi-FI" dirty="0"/>
              <a:t>Kiusaamisen ennaltaehkäisy ja kiusaamiseen puuttuminen</a:t>
            </a:r>
          </a:p>
          <a:p>
            <a:r>
              <a:rPr lang="fi-FI" dirty="0"/>
              <a:t>Kurinpitokeinojen suunnitelma</a:t>
            </a:r>
          </a:p>
          <a:p>
            <a:r>
              <a:rPr lang="fi-FI" dirty="0"/>
              <a:t>Poissaoloihin puuttumisen malli</a:t>
            </a:r>
          </a:p>
          <a:p>
            <a:endParaRPr lang="fi-FI" dirty="0"/>
          </a:p>
          <a:p>
            <a:r>
              <a:rPr lang="fi-FI" dirty="0"/>
              <a:t>Nämä löytyvät kaikki </a:t>
            </a:r>
            <a:r>
              <a:rPr lang="fi-FI" dirty="0" err="1"/>
              <a:t>peda.netistä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57269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C6DE37-7BE3-3B99-F2A8-0ACC954BA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Wilmasta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8C9E269-6E61-BC3F-EB85-CED13585C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Mitä Wilmasta löytyy?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Läksyt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Tulevat ja menneet kokeet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Muut arvioitavat tehtävät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Tuntimerkinnät: poissaolot, hyvä-merkinnät, ei-suotavan käytöksen merkinnät jne. Mobiililaitteiden luvattomalle käytölle tehty oma merkintä.</a:t>
            </a:r>
          </a:p>
          <a:p>
            <a:r>
              <a:rPr lang="fi-FI" dirty="0"/>
              <a:t>Poissaolomerkinnät:</a:t>
            </a:r>
          </a:p>
        </p:txBody>
      </p:sp>
    </p:spTree>
    <p:extLst>
      <p:ext uri="{BB962C8B-B14F-4D97-AF65-F5344CB8AC3E}">
        <p14:creationId xmlns:p14="http://schemas.microsoft.com/office/powerpoint/2010/main" val="3352310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18020B-AE0A-B79F-AC8F-DBCE141A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Poissaolomerkinnät</a:t>
            </a:r>
          </a:p>
        </p:txBody>
      </p:sp>
      <p:pic>
        <p:nvPicPr>
          <p:cNvPr id="6" name="Sisällön paikkamerkki 5" descr="Kuva, joka sisältää kohteen teksti, Värikkyys, taide, kuvio&#10;&#10;Tekoälyn generoima sisältö voi olla virheellistä.">
            <a:extLst>
              <a:ext uri="{FF2B5EF4-FFF2-40B4-BE49-F238E27FC236}">
                <a16:creationId xmlns:a16="http://schemas.microsoft.com/office/drawing/2014/main" id="{466006C1-1935-ED6B-AF89-D301568CE8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5120" y="1499521"/>
            <a:ext cx="4352925" cy="5005137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12D19C6-36E5-B637-1155-DD9B5ED739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sz="2400" dirty="0"/>
              <a:t>Huoltaja voi itse ilmoittaa/merkitä Wilmassa terveydellisiin syihin liittyvän poissaolon</a:t>
            </a:r>
          </a:p>
          <a:p>
            <a:r>
              <a:rPr lang="fi-FI" sz="2400" dirty="0"/>
              <a:t>Terveydelliset syyt= sairaus, lääkärikäynti, hammaslääkärikäynti jne.</a:t>
            </a:r>
          </a:p>
          <a:p>
            <a:r>
              <a:rPr lang="fi-FI" sz="2400" dirty="0"/>
              <a:t>Muihin poissaoloihin on pyydettävä lupa luokanohjaajalta</a:t>
            </a:r>
          </a:p>
          <a:p>
            <a:r>
              <a:rPr lang="fi-FI" sz="2400" dirty="0"/>
              <a:t>Loma-anomus Wilmassa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20498168"/>
      </p:ext>
    </p:extLst>
  </p:cSld>
  <p:clrMapOvr>
    <a:masterClrMapping/>
  </p:clrMapOvr>
</p:sld>
</file>

<file path=ppt/theme/theme1.xml><?xml version="1.0" encoding="utf-8"?>
<a:theme xmlns:a="http://schemas.openxmlformats.org/drawingml/2006/main" name="PP_mallipohja">
  <a:themeElements>
    <a:clrScheme name="VedenVarassa">
      <a:dk1>
        <a:srgbClr val="1B385B"/>
      </a:dk1>
      <a:lt1>
        <a:srgbClr val="D6EFFF"/>
      </a:lt1>
      <a:dk2>
        <a:srgbClr val="306499"/>
      </a:dk2>
      <a:lt2>
        <a:srgbClr val="8FC5EE"/>
      </a:lt2>
      <a:accent1>
        <a:srgbClr val="6FDFCA"/>
      </a:accent1>
      <a:accent2>
        <a:srgbClr val="C7FBF1"/>
      </a:accent2>
      <a:accent3>
        <a:srgbClr val="DFB3F4"/>
      </a:accent3>
      <a:accent4>
        <a:srgbClr val="F4E0FF"/>
      </a:accent4>
      <a:accent5>
        <a:srgbClr val="C4DD57"/>
      </a:accent5>
      <a:accent6>
        <a:srgbClr val="EBF4C1"/>
      </a:accent6>
      <a:hlink>
        <a:srgbClr val="1B385B"/>
      </a:hlink>
      <a:folHlink>
        <a:srgbClr val="D6EFFF"/>
      </a:folHlink>
    </a:clrScheme>
    <a:fontScheme name="Veden varassa">
      <a:majorFont>
        <a:latin typeface="Raleway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denVarassa_PowerPoint_malli" id="{9CC4B30B-D829-47EF-9F88-24F2C6088BC2}" vid="{F4753328-BF60-44BD-A0E4-1818B07830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PP_mallipohja</Template>
  <TotalTime>522</TotalTime>
  <Words>448</Words>
  <Application>Microsoft Office PowerPoint</Application>
  <PresentationFormat>Laajakuva</PresentationFormat>
  <Paragraphs>83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2" baseType="lpstr">
      <vt:lpstr>Arial</vt:lpstr>
      <vt:lpstr>Open Sans</vt:lpstr>
      <vt:lpstr>Raleway</vt:lpstr>
      <vt:lpstr>Wingdings</vt:lpstr>
      <vt:lpstr>PP_mallipohja</vt:lpstr>
      <vt:lpstr>Tervetuloa vanhempainiltaan! </vt:lpstr>
      <vt:lpstr>Yleisiä asioita</vt:lpstr>
      <vt:lpstr>Työsuunnitelma</vt:lpstr>
      <vt:lpstr>Hyvinvointi ja osallisuus</vt:lpstr>
      <vt:lpstr>Ruokailu ja välipalat</vt:lpstr>
      <vt:lpstr>Kodin ja koulun yhteydenpito</vt:lpstr>
      <vt:lpstr>Huoltajan on hyvä tutustua</vt:lpstr>
      <vt:lpstr>Wilmasta</vt:lpstr>
      <vt:lpstr>Poissaolomerkinnät</vt:lpstr>
      <vt:lpstr>Miten kotona voi tukea koulunkäyntiä?</vt:lpstr>
      <vt:lpstr>Mitä uutta tänä vuonna?</vt:lpstr>
      <vt:lpstr>Liikunnallisen elämäntavan edistäminen</vt:lpstr>
      <vt:lpstr>PowerPoint-esitys</vt:lpstr>
      <vt:lpstr>Olettehan huomanneet…</vt:lpstr>
      <vt:lpstr>Harrastamisen Suomen Mallin kerhot</vt:lpstr>
      <vt:lpstr>Perheille-hanke</vt:lpstr>
      <vt:lpstr>Kysymyksiä, kommentteja?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Airaksinen Hanna</dc:creator>
  <cp:lastModifiedBy>Airaksinen Hanna</cp:lastModifiedBy>
  <cp:revision>64</cp:revision>
  <dcterms:created xsi:type="dcterms:W3CDTF">2025-08-25T15:27:14Z</dcterms:created>
  <dcterms:modified xsi:type="dcterms:W3CDTF">2026-09-09T07:24:46Z</dcterms:modified>
</cp:coreProperties>
</file>