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pinen Mika" userId="e4a417ff-e2c6-47ef-80b5-6aefa9ed5f18" providerId="ADAL" clId="{17A55576-007A-4F80-9D3E-F33AAE7F95AE}"/>
    <pc:docChg chg="undo redo custSel addSld delSld modSld sldOrd">
      <pc:chgData name="Aspinen Mika" userId="e4a417ff-e2c6-47ef-80b5-6aefa9ed5f18" providerId="ADAL" clId="{17A55576-007A-4F80-9D3E-F33AAE7F95AE}" dt="2022-02-16T18:45:32.153" v="1340" actId="20577"/>
      <pc:docMkLst>
        <pc:docMk/>
      </pc:docMkLst>
      <pc:sldChg chg="modSp mod">
        <pc:chgData name="Aspinen Mika" userId="e4a417ff-e2c6-47ef-80b5-6aefa9ed5f18" providerId="ADAL" clId="{17A55576-007A-4F80-9D3E-F33AAE7F95AE}" dt="2022-02-16T17:52:56.968" v="16" actId="20577"/>
        <pc:sldMkLst>
          <pc:docMk/>
          <pc:sldMk cId="2560289370" sldId="258"/>
        </pc:sldMkLst>
        <pc:spChg chg="mod">
          <ac:chgData name="Aspinen Mika" userId="e4a417ff-e2c6-47ef-80b5-6aefa9ed5f18" providerId="ADAL" clId="{17A55576-007A-4F80-9D3E-F33AAE7F95AE}" dt="2022-02-16T17:52:56.968" v="16" actId="20577"/>
          <ac:spMkLst>
            <pc:docMk/>
            <pc:sldMk cId="2560289370" sldId="258"/>
            <ac:spMk id="2" creationId="{2F69822E-F0F2-4C71-9555-9B01F9BF82D4}"/>
          </ac:spMkLst>
        </pc:spChg>
      </pc:sldChg>
      <pc:sldChg chg="del">
        <pc:chgData name="Aspinen Mika" userId="e4a417ff-e2c6-47ef-80b5-6aefa9ed5f18" providerId="ADAL" clId="{17A55576-007A-4F80-9D3E-F33AAE7F95AE}" dt="2022-02-16T17:59:03.427" v="227" actId="47"/>
        <pc:sldMkLst>
          <pc:docMk/>
          <pc:sldMk cId="2739133355" sldId="259"/>
        </pc:sldMkLst>
      </pc:sldChg>
      <pc:sldChg chg="addSp delSp modSp mod">
        <pc:chgData name="Aspinen Mika" userId="e4a417ff-e2c6-47ef-80b5-6aefa9ed5f18" providerId="ADAL" clId="{17A55576-007A-4F80-9D3E-F33AAE7F95AE}" dt="2022-02-16T18:01:17.571" v="271" actId="403"/>
        <pc:sldMkLst>
          <pc:docMk/>
          <pc:sldMk cId="1786970881" sldId="260"/>
        </pc:sldMkLst>
        <pc:spChg chg="mod">
          <ac:chgData name="Aspinen Mika" userId="e4a417ff-e2c6-47ef-80b5-6aefa9ed5f18" providerId="ADAL" clId="{17A55576-007A-4F80-9D3E-F33AAE7F95AE}" dt="2022-02-16T18:01:17.571" v="271" actId="403"/>
          <ac:spMkLst>
            <pc:docMk/>
            <pc:sldMk cId="1786970881" sldId="260"/>
            <ac:spMk id="2" creationId="{16510275-D3A7-4F30-B96D-749A1BC1C5F4}"/>
          </ac:spMkLst>
        </pc:spChg>
        <pc:spChg chg="mod">
          <ac:chgData name="Aspinen Mika" userId="e4a417ff-e2c6-47ef-80b5-6aefa9ed5f18" providerId="ADAL" clId="{17A55576-007A-4F80-9D3E-F33AAE7F95AE}" dt="2022-02-16T17:58:53.149" v="226" actId="20577"/>
          <ac:spMkLst>
            <pc:docMk/>
            <pc:sldMk cId="1786970881" sldId="260"/>
            <ac:spMk id="3" creationId="{C81126E2-EF06-4A9B-938D-9D855D6CD652}"/>
          </ac:spMkLst>
        </pc:spChg>
        <pc:spChg chg="add del mod">
          <ac:chgData name="Aspinen Mika" userId="e4a417ff-e2c6-47ef-80b5-6aefa9ed5f18" providerId="ADAL" clId="{17A55576-007A-4F80-9D3E-F33AAE7F95AE}" dt="2022-02-16T17:54:33.349" v="19"/>
          <ac:spMkLst>
            <pc:docMk/>
            <pc:sldMk cId="1786970881" sldId="260"/>
            <ac:spMk id="5" creationId="{D3929333-1D2E-41AF-AC20-D4C4A935FFE6}"/>
          </ac:spMkLst>
        </pc:spChg>
        <pc:spChg chg="add del mod">
          <ac:chgData name="Aspinen Mika" userId="e4a417ff-e2c6-47ef-80b5-6aefa9ed5f18" providerId="ADAL" clId="{17A55576-007A-4F80-9D3E-F33AAE7F95AE}" dt="2022-02-16T17:54:53.780" v="21" actId="478"/>
          <ac:spMkLst>
            <pc:docMk/>
            <pc:sldMk cId="1786970881" sldId="260"/>
            <ac:spMk id="8" creationId="{073EA7A4-5170-415E-A567-FC4F945BD55E}"/>
          </ac:spMkLst>
        </pc:spChg>
        <pc:graphicFrameChg chg="add del mod">
          <ac:chgData name="Aspinen Mika" userId="e4a417ff-e2c6-47ef-80b5-6aefa9ed5f18" providerId="ADAL" clId="{17A55576-007A-4F80-9D3E-F33AAE7F95AE}" dt="2022-02-16T17:54:36.006" v="20" actId="478"/>
          <ac:graphicFrameMkLst>
            <pc:docMk/>
            <pc:sldMk cId="1786970881" sldId="260"/>
            <ac:graphicFrameMk id="6" creationId="{9EF437EA-7301-4D78-A6B8-7DB32956B927}"/>
          </ac:graphicFrameMkLst>
        </pc:graphicFrameChg>
        <pc:picChg chg="add mod">
          <ac:chgData name="Aspinen Mika" userId="e4a417ff-e2c6-47ef-80b5-6aefa9ed5f18" providerId="ADAL" clId="{17A55576-007A-4F80-9D3E-F33AAE7F95AE}" dt="2022-02-16T17:55:37.800" v="26" actId="1076"/>
          <ac:picMkLst>
            <pc:docMk/>
            <pc:sldMk cId="1786970881" sldId="260"/>
            <ac:picMk id="10" creationId="{4DA718C7-83D6-43A9-A29B-6B7D6FC76B66}"/>
          </ac:picMkLst>
        </pc:picChg>
        <pc:picChg chg="del">
          <ac:chgData name="Aspinen Mika" userId="e4a417ff-e2c6-47ef-80b5-6aefa9ed5f18" providerId="ADAL" clId="{17A55576-007A-4F80-9D3E-F33AAE7F95AE}" dt="2022-02-16T17:54:28.922" v="18" actId="478"/>
          <ac:picMkLst>
            <pc:docMk/>
            <pc:sldMk cId="1786970881" sldId="260"/>
            <ac:picMk id="15" creationId="{B69477B0-E713-4D20-9636-AC0D9B0D6768}"/>
          </ac:picMkLst>
        </pc:picChg>
      </pc:sldChg>
      <pc:sldChg chg="addSp delSp modSp add mod">
        <pc:chgData name="Aspinen Mika" userId="e4a417ff-e2c6-47ef-80b5-6aefa9ed5f18" providerId="ADAL" clId="{17A55576-007A-4F80-9D3E-F33AAE7F95AE}" dt="2022-02-16T18:01:00.798" v="269" actId="1076"/>
        <pc:sldMkLst>
          <pc:docMk/>
          <pc:sldMk cId="790932085" sldId="261"/>
        </pc:sldMkLst>
        <pc:spChg chg="mod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2" creationId="{16510275-D3A7-4F30-B96D-749A1BC1C5F4}"/>
          </ac:spMkLst>
        </pc:spChg>
        <pc:spChg chg="mod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3" creationId="{C81126E2-EF06-4A9B-938D-9D855D6CD652}"/>
          </ac:spMkLst>
        </pc:spChg>
        <pc:spChg chg="del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20" creationId="{5E39A796-BE83-48B1-B33F-35C4A32AAB57}"/>
          </ac:spMkLst>
        </pc:spChg>
        <pc:spChg chg="del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22" creationId="{72F84B47-E267-4194-8194-831DB7B5547F}"/>
          </ac:spMkLst>
        </pc:spChg>
        <pc:spChg chg="add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27" creationId="{5E39A796-BE83-48B1-B33F-35C4A32AAB57}"/>
          </ac:spMkLst>
        </pc:spChg>
        <pc:spChg chg="add">
          <ac:chgData name="Aspinen Mika" userId="e4a417ff-e2c6-47ef-80b5-6aefa9ed5f18" providerId="ADAL" clId="{17A55576-007A-4F80-9D3E-F33AAE7F95AE}" dt="2022-02-16T18:00:50.557" v="267" actId="26606"/>
          <ac:spMkLst>
            <pc:docMk/>
            <pc:sldMk cId="790932085" sldId="261"/>
            <ac:spMk id="29" creationId="{72F84B47-E267-4194-8194-831DB7B5547F}"/>
          </ac:spMkLst>
        </pc:spChg>
        <pc:picChg chg="add mod">
          <ac:chgData name="Aspinen Mika" userId="e4a417ff-e2c6-47ef-80b5-6aefa9ed5f18" providerId="ADAL" clId="{17A55576-007A-4F80-9D3E-F33AAE7F95AE}" dt="2022-02-16T18:01:00.798" v="269" actId="1076"/>
          <ac:picMkLst>
            <pc:docMk/>
            <pc:sldMk cId="790932085" sldId="261"/>
            <ac:picMk id="5" creationId="{5CC72C80-47A3-403A-B0F3-E2544F400333}"/>
          </ac:picMkLst>
        </pc:picChg>
        <pc:picChg chg="del">
          <ac:chgData name="Aspinen Mika" userId="e4a417ff-e2c6-47ef-80b5-6aefa9ed5f18" providerId="ADAL" clId="{17A55576-007A-4F80-9D3E-F33AAE7F95AE}" dt="2022-02-16T17:59:20.298" v="229" actId="478"/>
          <ac:picMkLst>
            <pc:docMk/>
            <pc:sldMk cId="790932085" sldId="261"/>
            <ac:picMk id="10" creationId="{4DA718C7-83D6-43A9-A29B-6B7D6FC76B66}"/>
          </ac:picMkLst>
        </pc:picChg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2782913466" sldId="261"/>
        </pc:sldMkLst>
      </pc:sldChg>
      <pc:sldChg chg="modSp add mod">
        <pc:chgData name="Aspinen Mika" userId="e4a417ff-e2c6-47ef-80b5-6aefa9ed5f18" providerId="ADAL" clId="{17A55576-007A-4F80-9D3E-F33AAE7F95AE}" dt="2022-02-16T18:09:17.059" v="444" actId="5793"/>
        <pc:sldMkLst>
          <pc:docMk/>
          <pc:sldMk cId="1825857016" sldId="262"/>
        </pc:sldMkLst>
        <pc:spChg chg="mod">
          <ac:chgData name="Aspinen Mika" userId="e4a417ff-e2c6-47ef-80b5-6aefa9ed5f18" providerId="ADAL" clId="{17A55576-007A-4F80-9D3E-F33AAE7F95AE}" dt="2022-02-16T18:02:02.356" v="289" actId="20577"/>
          <ac:spMkLst>
            <pc:docMk/>
            <pc:sldMk cId="1825857016" sldId="262"/>
            <ac:spMk id="2" creationId="{16510275-D3A7-4F30-B96D-749A1BC1C5F4}"/>
          </ac:spMkLst>
        </pc:spChg>
        <pc:spChg chg="mod">
          <ac:chgData name="Aspinen Mika" userId="e4a417ff-e2c6-47ef-80b5-6aefa9ed5f18" providerId="ADAL" clId="{17A55576-007A-4F80-9D3E-F33AAE7F95AE}" dt="2022-02-16T18:09:17.059" v="444" actId="5793"/>
          <ac:spMkLst>
            <pc:docMk/>
            <pc:sldMk cId="1825857016" sldId="262"/>
            <ac:spMk id="3" creationId="{C81126E2-EF06-4A9B-938D-9D855D6CD652}"/>
          </ac:spMkLst>
        </pc:spChg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2489900581" sldId="262"/>
        </pc:sldMkLst>
      </pc:sldChg>
      <pc:sldChg chg="new del">
        <pc:chgData name="Aspinen Mika" userId="e4a417ff-e2c6-47ef-80b5-6aefa9ed5f18" providerId="ADAL" clId="{17A55576-007A-4F80-9D3E-F33AAE7F95AE}" dt="2022-02-16T18:02:46.537" v="297" actId="47"/>
        <pc:sldMkLst>
          <pc:docMk/>
          <pc:sldMk cId="417227459" sldId="263"/>
        </pc:sldMkLst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805857316" sldId="263"/>
        </pc:sldMkLst>
      </pc:sldChg>
      <pc:sldChg chg="addSp delSp modSp add mod ord">
        <pc:chgData name="Aspinen Mika" userId="e4a417ff-e2c6-47ef-80b5-6aefa9ed5f18" providerId="ADAL" clId="{17A55576-007A-4F80-9D3E-F33AAE7F95AE}" dt="2022-02-16T18:40:30.023" v="1189" actId="20577"/>
        <pc:sldMkLst>
          <pc:docMk/>
          <pc:sldMk cId="2254735218" sldId="263"/>
        </pc:sldMkLst>
        <pc:spChg chg="del">
          <ac:chgData name="Aspinen Mika" userId="e4a417ff-e2c6-47ef-80b5-6aefa9ed5f18" providerId="ADAL" clId="{17A55576-007A-4F80-9D3E-F33AAE7F95AE}" dt="2022-02-16T18:05:42.754" v="424" actId="478"/>
          <ac:spMkLst>
            <pc:docMk/>
            <pc:sldMk cId="2254735218" sldId="263"/>
            <ac:spMk id="2" creationId="{16510275-D3A7-4F30-B96D-749A1BC1C5F4}"/>
          </ac:spMkLst>
        </pc:spChg>
        <pc:spChg chg="mod">
          <ac:chgData name="Aspinen Mika" userId="e4a417ff-e2c6-47ef-80b5-6aefa9ed5f18" providerId="ADAL" clId="{17A55576-007A-4F80-9D3E-F33AAE7F95AE}" dt="2022-02-16T18:40:30.023" v="1189" actId="20577"/>
          <ac:spMkLst>
            <pc:docMk/>
            <pc:sldMk cId="2254735218" sldId="263"/>
            <ac:spMk id="3" creationId="{C81126E2-EF06-4A9B-938D-9D855D6CD652}"/>
          </ac:spMkLst>
        </pc:spChg>
        <pc:spChg chg="add del mod">
          <ac:chgData name="Aspinen Mika" userId="e4a417ff-e2c6-47ef-80b5-6aefa9ed5f18" providerId="ADAL" clId="{17A55576-007A-4F80-9D3E-F33AAE7F95AE}" dt="2022-02-16T18:05:45.900" v="425" actId="478"/>
          <ac:spMkLst>
            <pc:docMk/>
            <pc:sldMk cId="2254735218" sldId="263"/>
            <ac:spMk id="6" creationId="{93B6BF8C-A06F-4C58-822D-D788B76E8B57}"/>
          </ac:spMkLst>
        </pc:spChg>
        <pc:spChg chg="add del mod">
          <ac:chgData name="Aspinen Mika" userId="e4a417ff-e2c6-47ef-80b5-6aefa9ed5f18" providerId="ADAL" clId="{17A55576-007A-4F80-9D3E-F33AAE7F95AE}" dt="2022-02-16T18:05:37.833" v="423" actId="478"/>
          <ac:spMkLst>
            <pc:docMk/>
            <pc:sldMk cId="2254735218" sldId="263"/>
            <ac:spMk id="7" creationId="{1707C0F2-0C30-43A0-B637-E68829A5872E}"/>
          </ac:spMkLst>
        </pc:spChg>
        <pc:spChg chg="add mod">
          <ac:chgData name="Aspinen Mika" userId="e4a417ff-e2c6-47ef-80b5-6aefa9ed5f18" providerId="ADAL" clId="{17A55576-007A-4F80-9D3E-F33AAE7F95AE}" dt="2022-02-16T18:05:46.785" v="426"/>
          <ac:spMkLst>
            <pc:docMk/>
            <pc:sldMk cId="2254735218" sldId="263"/>
            <ac:spMk id="10" creationId="{BC7ED6AD-9BA9-4B4F-B401-DA937A51E397}"/>
          </ac:spMkLst>
        </pc:spChg>
        <pc:picChg chg="del">
          <ac:chgData name="Aspinen Mika" userId="e4a417ff-e2c6-47ef-80b5-6aefa9ed5f18" providerId="ADAL" clId="{17A55576-007A-4F80-9D3E-F33AAE7F95AE}" dt="2022-02-16T18:07:29.484" v="433" actId="478"/>
          <ac:picMkLst>
            <pc:docMk/>
            <pc:sldMk cId="2254735218" sldId="263"/>
            <ac:picMk id="5" creationId="{5CC72C80-47A3-403A-B0F3-E2544F400333}"/>
          </ac:picMkLst>
        </pc:picChg>
        <pc:picChg chg="add mod">
          <ac:chgData name="Aspinen Mika" userId="e4a417ff-e2c6-47ef-80b5-6aefa9ed5f18" providerId="ADAL" clId="{17A55576-007A-4F80-9D3E-F33AAE7F95AE}" dt="2022-02-16T18:08:25.591" v="441" actId="1076"/>
          <ac:picMkLst>
            <pc:docMk/>
            <pc:sldMk cId="2254735218" sldId="263"/>
            <ac:picMk id="9" creationId="{0C15E1FC-BB79-4AF0-A45E-C366CDB0C6F4}"/>
          </ac:picMkLst>
        </pc:picChg>
      </pc:sldChg>
      <pc:sldChg chg="addSp delSp modSp add mod">
        <pc:chgData name="Aspinen Mika" userId="e4a417ff-e2c6-47ef-80b5-6aefa9ed5f18" providerId="ADAL" clId="{17A55576-007A-4F80-9D3E-F33AAE7F95AE}" dt="2022-02-16T18:20:19.408" v="702" actId="20577"/>
        <pc:sldMkLst>
          <pc:docMk/>
          <pc:sldMk cId="149619588" sldId="264"/>
        </pc:sldMkLst>
        <pc:spChg chg="mod ord">
          <ac:chgData name="Aspinen Mika" userId="e4a417ff-e2c6-47ef-80b5-6aefa9ed5f18" providerId="ADAL" clId="{17A55576-007A-4F80-9D3E-F33AAE7F95AE}" dt="2022-02-16T18:20:19.408" v="702" actId="20577"/>
          <ac:spMkLst>
            <pc:docMk/>
            <pc:sldMk cId="149619588" sldId="264"/>
            <ac:spMk id="3" creationId="{C81126E2-EF06-4A9B-938D-9D855D6CD652}"/>
          </ac:spMkLst>
        </pc:spChg>
        <pc:spChg chg="del">
          <ac:chgData name="Aspinen Mika" userId="e4a417ff-e2c6-47ef-80b5-6aefa9ed5f18" providerId="ADAL" clId="{17A55576-007A-4F80-9D3E-F33AAE7F95AE}" dt="2022-02-16T18:10:47.952" v="595" actId="26606"/>
          <ac:spMkLst>
            <pc:docMk/>
            <pc:sldMk cId="149619588" sldId="264"/>
            <ac:spMk id="27" creationId="{5E39A796-BE83-48B1-B33F-35C4A32AAB57}"/>
          </ac:spMkLst>
        </pc:spChg>
        <pc:spChg chg="del">
          <ac:chgData name="Aspinen Mika" userId="e4a417ff-e2c6-47ef-80b5-6aefa9ed5f18" providerId="ADAL" clId="{17A55576-007A-4F80-9D3E-F33AAE7F95AE}" dt="2022-02-16T18:10:47.952" v="595" actId="26606"/>
          <ac:spMkLst>
            <pc:docMk/>
            <pc:sldMk cId="149619588" sldId="264"/>
            <ac:spMk id="29" creationId="{72F84B47-E267-4194-8194-831DB7B5547F}"/>
          </ac:spMkLst>
        </pc:spChg>
        <pc:spChg chg="add">
          <ac:chgData name="Aspinen Mika" userId="e4a417ff-e2c6-47ef-80b5-6aefa9ed5f18" providerId="ADAL" clId="{17A55576-007A-4F80-9D3E-F33AAE7F95AE}" dt="2022-02-16T18:10:47.952" v="595" actId="26606"/>
          <ac:spMkLst>
            <pc:docMk/>
            <pc:sldMk cId="149619588" sldId="264"/>
            <ac:spMk id="34" creationId="{5E39A796-BE83-48B1-B33F-35C4A32AAB57}"/>
          </ac:spMkLst>
        </pc:spChg>
        <pc:spChg chg="add">
          <ac:chgData name="Aspinen Mika" userId="e4a417ff-e2c6-47ef-80b5-6aefa9ed5f18" providerId="ADAL" clId="{17A55576-007A-4F80-9D3E-F33AAE7F95AE}" dt="2022-02-16T18:10:47.952" v="595" actId="26606"/>
          <ac:spMkLst>
            <pc:docMk/>
            <pc:sldMk cId="149619588" sldId="264"/>
            <ac:spMk id="36" creationId="{72F84B47-E267-4194-8194-831DB7B5547F}"/>
          </ac:spMkLst>
        </pc:spChg>
        <pc:picChg chg="add mod">
          <ac:chgData name="Aspinen Mika" userId="e4a417ff-e2c6-47ef-80b5-6aefa9ed5f18" providerId="ADAL" clId="{17A55576-007A-4F80-9D3E-F33AAE7F95AE}" dt="2022-02-16T18:10:47.952" v="595" actId="26606"/>
          <ac:picMkLst>
            <pc:docMk/>
            <pc:sldMk cId="149619588" sldId="264"/>
            <ac:picMk id="4" creationId="{A6FA5E66-A25D-441D-900C-A288B4614274}"/>
          </ac:picMkLst>
        </pc:picChg>
        <pc:picChg chg="del">
          <ac:chgData name="Aspinen Mika" userId="e4a417ff-e2c6-47ef-80b5-6aefa9ed5f18" providerId="ADAL" clId="{17A55576-007A-4F80-9D3E-F33AAE7F95AE}" dt="2022-02-16T18:10:37.685" v="591" actId="478"/>
          <ac:picMkLst>
            <pc:docMk/>
            <pc:sldMk cId="149619588" sldId="264"/>
            <ac:picMk id="9" creationId="{0C15E1FC-BB79-4AF0-A45E-C366CDB0C6F4}"/>
          </ac:picMkLst>
        </pc:picChg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4029250746" sldId="264"/>
        </pc:sldMkLst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656232366" sldId="265"/>
        </pc:sldMkLst>
      </pc:sldChg>
      <pc:sldChg chg="addSp delSp modSp add mod">
        <pc:chgData name="Aspinen Mika" userId="e4a417ff-e2c6-47ef-80b5-6aefa9ed5f18" providerId="ADAL" clId="{17A55576-007A-4F80-9D3E-F33AAE7F95AE}" dt="2022-02-16T18:28:07.274" v="937" actId="20577"/>
        <pc:sldMkLst>
          <pc:docMk/>
          <pc:sldMk cId="3089602879" sldId="265"/>
        </pc:sldMkLst>
        <pc:spChg chg="mod">
          <ac:chgData name="Aspinen Mika" userId="e4a417ff-e2c6-47ef-80b5-6aefa9ed5f18" providerId="ADAL" clId="{17A55576-007A-4F80-9D3E-F33AAE7F95AE}" dt="2022-02-16T18:28:07.274" v="937" actId="20577"/>
          <ac:spMkLst>
            <pc:docMk/>
            <pc:sldMk cId="3089602879" sldId="265"/>
            <ac:spMk id="3" creationId="{C81126E2-EF06-4A9B-938D-9D855D6CD652}"/>
          </ac:spMkLst>
        </pc:spChg>
        <pc:picChg chg="add del mod">
          <ac:chgData name="Aspinen Mika" userId="e4a417ff-e2c6-47ef-80b5-6aefa9ed5f18" providerId="ADAL" clId="{17A55576-007A-4F80-9D3E-F33AAE7F95AE}" dt="2022-02-16T18:26:20.482" v="895" actId="478"/>
          <ac:picMkLst>
            <pc:docMk/>
            <pc:sldMk cId="3089602879" sldId="265"/>
            <ac:picMk id="5" creationId="{675D6322-1B64-46F9-92A9-6E8F87E65988}"/>
          </ac:picMkLst>
        </pc:picChg>
        <pc:picChg chg="add del mod">
          <ac:chgData name="Aspinen Mika" userId="e4a417ff-e2c6-47ef-80b5-6aefa9ed5f18" providerId="ADAL" clId="{17A55576-007A-4F80-9D3E-F33AAE7F95AE}" dt="2022-02-16T18:27:22.414" v="905" actId="478"/>
          <ac:picMkLst>
            <pc:docMk/>
            <pc:sldMk cId="3089602879" sldId="265"/>
            <ac:picMk id="7" creationId="{3D001A91-FC11-4BF8-8947-398305F3DC83}"/>
          </ac:picMkLst>
        </pc:picChg>
      </pc:sldChg>
      <pc:sldChg chg="del">
        <pc:chgData name="Aspinen Mika" userId="e4a417ff-e2c6-47ef-80b5-6aefa9ed5f18" providerId="ADAL" clId="{17A55576-007A-4F80-9D3E-F33AAE7F95AE}" dt="2022-02-16T17:53:11.598" v="17" actId="47"/>
        <pc:sldMkLst>
          <pc:docMk/>
          <pc:sldMk cId="157438306" sldId="266"/>
        </pc:sldMkLst>
      </pc:sldChg>
      <pc:sldChg chg="addSp delSp modSp add mod">
        <pc:chgData name="Aspinen Mika" userId="e4a417ff-e2c6-47ef-80b5-6aefa9ed5f18" providerId="ADAL" clId="{17A55576-007A-4F80-9D3E-F33AAE7F95AE}" dt="2022-02-16T18:42:30.402" v="1294" actId="20577"/>
        <pc:sldMkLst>
          <pc:docMk/>
          <pc:sldMk cId="3325038093" sldId="266"/>
        </pc:sldMkLst>
        <pc:spChg chg="mod">
          <ac:chgData name="Aspinen Mika" userId="e4a417ff-e2c6-47ef-80b5-6aefa9ed5f18" providerId="ADAL" clId="{17A55576-007A-4F80-9D3E-F33AAE7F95AE}" dt="2022-02-16T18:42:30.402" v="1294" actId="20577"/>
          <ac:spMkLst>
            <pc:docMk/>
            <pc:sldMk cId="3325038093" sldId="266"/>
            <ac:spMk id="3" creationId="{C81126E2-EF06-4A9B-938D-9D855D6CD652}"/>
          </ac:spMkLst>
        </pc:spChg>
        <pc:spChg chg="mod">
          <ac:chgData name="Aspinen Mika" userId="e4a417ff-e2c6-47ef-80b5-6aefa9ed5f18" providerId="ADAL" clId="{17A55576-007A-4F80-9D3E-F33AAE7F95AE}" dt="2022-02-16T18:37:58.464" v="1109" actId="27636"/>
          <ac:spMkLst>
            <pc:docMk/>
            <pc:sldMk cId="3325038093" sldId="266"/>
            <ac:spMk id="10" creationId="{BC7ED6AD-9BA9-4B4F-B401-DA937A51E397}"/>
          </ac:spMkLst>
        </pc:spChg>
        <pc:picChg chg="del">
          <ac:chgData name="Aspinen Mika" userId="e4a417ff-e2c6-47ef-80b5-6aefa9ed5f18" providerId="ADAL" clId="{17A55576-007A-4F80-9D3E-F33AAE7F95AE}" dt="2022-02-16T18:38:21.256" v="1110" actId="478"/>
          <ac:picMkLst>
            <pc:docMk/>
            <pc:sldMk cId="3325038093" sldId="266"/>
            <ac:picMk id="4" creationId="{A6FA5E66-A25D-441D-900C-A288B4614274}"/>
          </ac:picMkLst>
        </pc:picChg>
        <pc:picChg chg="add mod">
          <ac:chgData name="Aspinen Mika" userId="e4a417ff-e2c6-47ef-80b5-6aefa9ed5f18" providerId="ADAL" clId="{17A55576-007A-4F80-9D3E-F33AAE7F95AE}" dt="2022-02-16T18:38:48.847" v="1118" actId="1076"/>
          <ac:picMkLst>
            <pc:docMk/>
            <pc:sldMk cId="3325038093" sldId="266"/>
            <ac:picMk id="5" creationId="{C76203A0-37D6-4B20-B7A0-FE6483A7412A}"/>
          </ac:picMkLst>
        </pc:picChg>
      </pc:sldChg>
      <pc:sldChg chg="addSp delSp modSp add mod">
        <pc:chgData name="Aspinen Mika" userId="e4a417ff-e2c6-47ef-80b5-6aefa9ed5f18" providerId="ADAL" clId="{17A55576-007A-4F80-9D3E-F33AAE7F95AE}" dt="2022-02-16T18:35:37.845" v="1073" actId="20577"/>
        <pc:sldMkLst>
          <pc:docMk/>
          <pc:sldMk cId="4014951992" sldId="267"/>
        </pc:sldMkLst>
        <pc:spChg chg="mod">
          <ac:chgData name="Aspinen Mika" userId="e4a417ff-e2c6-47ef-80b5-6aefa9ed5f18" providerId="ADAL" clId="{17A55576-007A-4F80-9D3E-F33AAE7F95AE}" dt="2022-02-16T18:35:37.845" v="1073" actId="20577"/>
          <ac:spMkLst>
            <pc:docMk/>
            <pc:sldMk cId="4014951992" sldId="267"/>
            <ac:spMk id="3" creationId="{C81126E2-EF06-4A9B-938D-9D855D6CD652}"/>
          </ac:spMkLst>
        </pc:spChg>
        <pc:spChg chg="add del mod">
          <ac:chgData name="Aspinen Mika" userId="e4a417ff-e2c6-47ef-80b5-6aefa9ed5f18" providerId="ADAL" clId="{17A55576-007A-4F80-9D3E-F33AAE7F95AE}" dt="2022-02-16T18:34:03.384" v="1013" actId="478"/>
          <ac:spMkLst>
            <pc:docMk/>
            <pc:sldMk cId="4014951992" sldId="267"/>
            <ac:spMk id="7" creationId="{EACB1A36-0BCF-4B11-AABF-E67F57754655}"/>
          </ac:spMkLst>
        </pc:spChg>
        <pc:spChg chg="del">
          <ac:chgData name="Aspinen Mika" userId="e4a417ff-e2c6-47ef-80b5-6aefa9ed5f18" providerId="ADAL" clId="{17A55576-007A-4F80-9D3E-F33AAE7F95AE}" dt="2022-02-16T18:34:01.355" v="1012" actId="478"/>
          <ac:spMkLst>
            <pc:docMk/>
            <pc:sldMk cId="4014951992" sldId="267"/>
            <ac:spMk id="10" creationId="{BC7ED6AD-9BA9-4B4F-B401-DA937A51E397}"/>
          </ac:spMkLst>
        </pc:spChg>
        <pc:picChg chg="del">
          <ac:chgData name="Aspinen Mika" userId="e4a417ff-e2c6-47ef-80b5-6aefa9ed5f18" providerId="ADAL" clId="{17A55576-007A-4F80-9D3E-F33AAE7F95AE}" dt="2022-02-16T18:30:24.232" v="944" actId="478"/>
          <ac:picMkLst>
            <pc:docMk/>
            <pc:sldMk cId="4014951992" sldId="267"/>
            <ac:picMk id="4" creationId="{A6FA5E66-A25D-441D-900C-A288B4614274}"/>
          </ac:picMkLst>
        </pc:picChg>
        <pc:picChg chg="add mod">
          <ac:chgData name="Aspinen Mika" userId="e4a417ff-e2c6-47ef-80b5-6aefa9ed5f18" providerId="ADAL" clId="{17A55576-007A-4F80-9D3E-F33AAE7F95AE}" dt="2022-02-16T18:30:55.144" v="951" actId="1076"/>
          <ac:picMkLst>
            <pc:docMk/>
            <pc:sldMk cId="4014951992" sldId="267"/>
            <ac:picMk id="5" creationId="{394865AF-6434-478E-AECD-AE3A75E5751F}"/>
          </ac:picMkLst>
        </pc:picChg>
      </pc:sldChg>
      <pc:sldChg chg="addSp delSp modSp add mod">
        <pc:chgData name="Aspinen Mika" userId="e4a417ff-e2c6-47ef-80b5-6aefa9ed5f18" providerId="ADAL" clId="{17A55576-007A-4F80-9D3E-F33AAE7F95AE}" dt="2022-02-16T18:45:32.153" v="1340" actId="20577"/>
        <pc:sldMkLst>
          <pc:docMk/>
          <pc:sldMk cId="2185093661" sldId="268"/>
        </pc:sldMkLst>
        <pc:spChg chg="mod">
          <ac:chgData name="Aspinen Mika" userId="e4a417ff-e2c6-47ef-80b5-6aefa9ed5f18" providerId="ADAL" clId="{17A55576-007A-4F80-9D3E-F33AAE7F95AE}" dt="2022-02-16T18:45:32.153" v="1340" actId="20577"/>
          <ac:spMkLst>
            <pc:docMk/>
            <pc:sldMk cId="2185093661" sldId="268"/>
            <ac:spMk id="3" creationId="{C81126E2-EF06-4A9B-938D-9D855D6CD652}"/>
          </ac:spMkLst>
        </pc:spChg>
        <pc:spChg chg="del">
          <ac:chgData name="Aspinen Mika" userId="e4a417ff-e2c6-47ef-80b5-6aefa9ed5f18" providerId="ADAL" clId="{17A55576-007A-4F80-9D3E-F33AAE7F95AE}" dt="2022-02-16T18:43:55.970" v="1305" actId="26606"/>
          <ac:spMkLst>
            <pc:docMk/>
            <pc:sldMk cId="2185093661" sldId="268"/>
            <ac:spMk id="34" creationId="{5E39A796-BE83-48B1-B33F-35C4A32AAB57}"/>
          </ac:spMkLst>
        </pc:spChg>
        <pc:spChg chg="del">
          <ac:chgData name="Aspinen Mika" userId="e4a417ff-e2c6-47ef-80b5-6aefa9ed5f18" providerId="ADAL" clId="{17A55576-007A-4F80-9D3E-F33AAE7F95AE}" dt="2022-02-16T18:43:55.970" v="1305" actId="26606"/>
          <ac:spMkLst>
            <pc:docMk/>
            <pc:sldMk cId="2185093661" sldId="268"/>
            <ac:spMk id="36" creationId="{72F84B47-E267-4194-8194-831DB7B5547F}"/>
          </ac:spMkLst>
        </pc:spChg>
        <pc:spChg chg="add">
          <ac:chgData name="Aspinen Mika" userId="e4a417ff-e2c6-47ef-80b5-6aefa9ed5f18" providerId="ADAL" clId="{17A55576-007A-4F80-9D3E-F33AAE7F95AE}" dt="2022-02-16T18:43:55.970" v="1305" actId="26606"/>
          <ac:spMkLst>
            <pc:docMk/>
            <pc:sldMk cId="2185093661" sldId="268"/>
            <ac:spMk id="41" creationId="{5E39A796-BE83-48B1-B33F-35C4A32AAB57}"/>
          </ac:spMkLst>
        </pc:spChg>
        <pc:spChg chg="add">
          <ac:chgData name="Aspinen Mika" userId="e4a417ff-e2c6-47ef-80b5-6aefa9ed5f18" providerId="ADAL" clId="{17A55576-007A-4F80-9D3E-F33AAE7F95AE}" dt="2022-02-16T18:43:55.970" v="1305" actId="26606"/>
          <ac:spMkLst>
            <pc:docMk/>
            <pc:sldMk cId="2185093661" sldId="268"/>
            <ac:spMk id="43" creationId="{72F84B47-E267-4194-8194-831DB7B5547F}"/>
          </ac:spMkLst>
        </pc:spChg>
        <pc:picChg chg="add mod">
          <ac:chgData name="Aspinen Mika" userId="e4a417ff-e2c6-47ef-80b5-6aefa9ed5f18" providerId="ADAL" clId="{17A55576-007A-4F80-9D3E-F33AAE7F95AE}" dt="2022-02-16T18:43:55.970" v="1305" actId="26606"/>
          <ac:picMkLst>
            <pc:docMk/>
            <pc:sldMk cId="2185093661" sldId="268"/>
            <ac:picMk id="4" creationId="{856A0470-17EA-444E-A5E9-C56B9DE05E67}"/>
          </ac:picMkLst>
        </pc:picChg>
        <pc:picChg chg="del mod">
          <ac:chgData name="Aspinen Mika" userId="e4a417ff-e2c6-47ef-80b5-6aefa9ed5f18" providerId="ADAL" clId="{17A55576-007A-4F80-9D3E-F33AAE7F95AE}" dt="2022-02-16T18:42:43.227" v="1297" actId="478"/>
          <ac:picMkLst>
            <pc:docMk/>
            <pc:sldMk cId="2185093661" sldId="268"/>
            <ac:picMk id="5" creationId="{C76203A0-37D6-4B20-B7A0-FE6483A7412A}"/>
          </ac:picMkLst>
        </pc:picChg>
      </pc:sldChg>
    </pc:docChg>
  </pc:docChgLst>
  <pc:docChgLst>
    <pc:chgData name="Aspinen Mika" userId="e4a417ff-e2c6-47ef-80b5-6aefa9ed5f18" providerId="ADAL" clId="{0336CEA5-504F-46C3-8BB5-A5924EA4F95C}"/>
    <pc:docChg chg="undo redo custSel addSld modSld sldOrd addSection delSection">
      <pc:chgData name="Aspinen Mika" userId="e4a417ff-e2c6-47ef-80b5-6aefa9ed5f18" providerId="ADAL" clId="{0336CEA5-504F-46C3-8BB5-A5924EA4F95C}" dt="2022-02-15T14:24:14.447" v="935" actId="20577"/>
      <pc:docMkLst>
        <pc:docMk/>
      </pc:docMkLst>
      <pc:sldChg chg="addSp delSp modSp new mod modClrScheme chgLayout">
        <pc:chgData name="Aspinen Mika" userId="e4a417ff-e2c6-47ef-80b5-6aefa9ed5f18" providerId="ADAL" clId="{0336CEA5-504F-46C3-8BB5-A5924EA4F95C}" dt="2022-02-15T14:24:14.447" v="935" actId="20577"/>
        <pc:sldMkLst>
          <pc:docMk/>
          <pc:sldMk cId="2739133355" sldId="259"/>
        </pc:sldMkLst>
        <pc:spChg chg="del mod ord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2" creationId="{BA04DB0A-C0B1-4762-A633-6A98F1C5B4D9}"/>
          </ac:spMkLst>
        </pc:spChg>
        <pc:spChg chg="del mod ord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3" creationId="{25E0A5BE-71FC-4C46-92D9-E7D43D24049E}"/>
          </ac:spMkLst>
        </pc:spChg>
        <pc:spChg chg="del">
          <ac:chgData name="Aspinen Mika" userId="e4a417ff-e2c6-47ef-80b5-6aefa9ed5f18" providerId="ADAL" clId="{0336CEA5-504F-46C3-8BB5-A5924EA4F95C}" dt="2022-02-15T10:51:06.214" v="3" actId="700"/>
          <ac:spMkLst>
            <pc:docMk/>
            <pc:sldMk cId="2739133355" sldId="259"/>
            <ac:spMk id="4" creationId="{DC78EF56-6116-41C9-9752-131D7B6CE805}"/>
          </ac:spMkLst>
        </pc:spChg>
        <pc:spChg chg="add mod ord">
          <ac:chgData name="Aspinen Mika" userId="e4a417ff-e2c6-47ef-80b5-6aefa9ed5f18" providerId="ADAL" clId="{0336CEA5-504F-46C3-8BB5-A5924EA4F95C}" dt="2022-02-15T10:51:29.187" v="68" actId="20577"/>
          <ac:spMkLst>
            <pc:docMk/>
            <pc:sldMk cId="2739133355" sldId="259"/>
            <ac:spMk id="5" creationId="{425A7C88-54E6-48E0-A77E-85C45A6B587D}"/>
          </ac:spMkLst>
        </pc:spChg>
        <pc:spChg chg="add mod ord">
          <ac:chgData name="Aspinen Mika" userId="e4a417ff-e2c6-47ef-80b5-6aefa9ed5f18" providerId="ADAL" clId="{0336CEA5-504F-46C3-8BB5-A5924EA4F95C}" dt="2022-02-15T14:24:14.447" v="935" actId="20577"/>
          <ac:spMkLst>
            <pc:docMk/>
            <pc:sldMk cId="2739133355" sldId="259"/>
            <ac:spMk id="6" creationId="{518673C4-1D91-4BEB-99DC-A18E24F430CA}"/>
          </ac:spMkLst>
        </pc:spChg>
      </pc:sldChg>
      <pc:sldChg chg="addSp delSp modSp new mod setBg modClrScheme chgLayout">
        <pc:chgData name="Aspinen Mika" userId="e4a417ff-e2c6-47ef-80b5-6aefa9ed5f18" providerId="ADAL" clId="{0336CEA5-504F-46C3-8BB5-A5924EA4F95C}" dt="2022-02-15T13:57:48.069" v="403" actId="20577"/>
        <pc:sldMkLst>
          <pc:docMk/>
          <pc:sldMk cId="1786970881" sldId="260"/>
        </pc:sldMkLst>
        <pc:spChg chg="mod or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" creationId="{16510275-D3A7-4F30-B96D-749A1BC1C5F4}"/>
          </ac:spMkLst>
        </pc:spChg>
        <pc:spChg chg="mod ord">
          <ac:chgData name="Aspinen Mika" userId="e4a417ff-e2c6-47ef-80b5-6aefa9ed5f18" providerId="ADAL" clId="{0336CEA5-504F-46C3-8BB5-A5924EA4F95C}" dt="2022-02-15T13:57:48.069" v="403" actId="20577"/>
          <ac:spMkLst>
            <pc:docMk/>
            <pc:sldMk cId="1786970881" sldId="260"/>
            <ac:spMk id="3" creationId="{C81126E2-EF06-4A9B-938D-9D855D6CD652}"/>
          </ac:spMkLst>
        </pc:spChg>
        <pc:spChg chg="add del">
          <ac:chgData name="Aspinen Mika" userId="e4a417ff-e2c6-47ef-80b5-6aefa9ed5f18" providerId="ADAL" clId="{0336CEA5-504F-46C3-8BB5-A5924EA4F95C}" dt="2022-02-15T10:53:51.983" v="284"/>
          <ac:spMkLst>
            <pc:docMk/>
            <pc:sldMk cId="1786970881" sldId="260"/>
            <ac:spMk id="4" creationId="{2792369F-94CA-40D2-9577-77EBCA8D43FD}"/>
          </ac:spMkLst>
        </pc:spChg>
        <pc:spChg chg="add del">
          <ac:chgData name="Aspinen Mika" userId="e4a417ff-e2c6-47ef-80b5-6aefa9ed5f18" providerId="ADAL" clId="{0336CEA5-504F-46C3-8BB5-A5924EA4F95C}" dt="2022-02-15T10:53:51.983" v="284"/>
          <ac:spMkLst>
            <pc:docMk/>
            <pc:sldMk cId="1786970881" sldId="260"/>
            <ac:spMk id="5" creationId="{4EDED9A2-F0E1-4457-B7D6-950F41D39922}"/>
          </ac:spMkLst>
        </pc:spChg>
        <pc:spChg chg="add del">
          <ac:chgData name="Aspinen Mika" userId="e4a417ff-e2c6-47ef-80b5-6aefa9ed5f18" providerId="ADAL" clId="{0336CEA5-504F-46C3-8BB5-A5924EA4F95C}" dt="2022-02-15T10:53:55.129" v="286"/>
          <ac:spMkLst>
            <pc:docMk/>
            <pc:sldMk cId="1786970881" sldId="260"/>
            <ac:spMk id="6" creationId="{9925815C-0786-4944-99AC-E4B28FF47C58}"/>
          </ac:spMkLst>
        </pc:spChg>
        <pc:spChg chg="add del">
          <ac:chgData name="Aspinen Mika" userId="e4a417ff-e2c6-47ef-80b5-6aefa9ed5f18" providerId="ADAL" clId="{0336CEA5-504F-46C3-8BB5-A5924EA4F95C}" dt="2022-02-15T10:53:55.129" v="286"/>
          <ac:spMkLst>
            <pc:docMk/>
            <pc:sldMk cId="1786970881" sldId="260"/>
            <ac:spMk id="7" creationId="{BA6CAE49-1D42-48BB-86BD-F17A43C9E8E6}"/>
          </ac:spMkLst>
        </pc:spChg>
        <pc:spChg chg="add del">
          <ac:chgData name="Aspinen Mika" userId="e4a417ff-e2c6-47ef-80b5-6aefa9ed5f18" providerId="ADAL" clId="{0336CEA5-504F-46C3-8BB5-A5924EA4F95C}" dt="2022-02-15T10:54:00.706" v="288"/>
          <ac:spMkLst>
            <pc:docMk/>
            <pc:sldMk cId="1786970881" sldId="260"/>
            <ac:spMk id="8" creationId="{BD34C1E6-99FA-488F-80B6-927E9888456D}"/>
          </ac:spMkLst>
        </pc:spChg>
        <pc:spChg chg="add del">
          <ac:chgData name="Aspinen Mika" userId="e4a417ff-e2c6-47ef-80b5-6aefa9ed5f18" providerId="ADAL" clId="{0336CEA5-504F-46C3-8BB5-A5924EA4F95C}" dt="2022-02-15T10:54:00.706" v="288"/>
          <ac:spMkLst>
            <pc:docMk/>
            <pc:sldMk cId="1786970881" sldId="260"/>
            <ac:spMk id="9" creationId="{EBC31260-D1D6-4D71-912F-FF2C60E27219}"/>
          </ac:spMkLst>
        </pc:spChg>
        <pc:spChg chg="add del mod ord">
          <ac:chgData name="Aspinen Mika" userId="e4a417ff-e2c6-47ef-80b5-6aefa9ed5f18" providerId="ADAL" clId="{0336CEA5-504F-46C3-8BB5-A5924EA4F95C}" dt="2022-02-15T10:54:23.870" v="291"/>
          <ac:spMkLst>
            <pc:docMk/>
            <pc:sldMk cId="1786970881" sldId="260"/>
            <ac:spMk id="10" creationId="{36FC404E-9054-428D-B052-6AF21E5C1656}"/>
          </ac:spMkLst>
        </pc:spChg>
        <pc:spChg chg="add del mod">
          <ac:chgData name="Aspinen Mika" userId="e4a417ff-e2c6-47ef-80b5-6aefa9ed5f18" providerId="ADAL" clId="{0336CEA5-504F-46C3-8BB5-A5924EA4F95C}" dt="2022-02-15T10:54:34.337" v="293" actId="22"/>
          <ac:spMkLst>
            <pc:docMk/>
            <pc:sldMk cId="1786970881" sldId="260"/>
            <ac:spMk id="13" creationId="{82C081AD-3D07-4EC2-8435-F707FD5EB396}"/>
          </ac:spMkLst>
        </pc:spChg>
        <pc:spChg chg="ad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0" creationId="{5E39A796-BE83-48B1-B33F-35C4A32AAB57}"/>
          </ac:spMkLst>
        </pc:spChg>
        <pc:spChg chg="add">
          <ac:chgData name="Aspinen Mika" userId="e4a417ff-e2c6-47ef-80b5-6aefa9ed5f18" providerId="ADAL" clId="{0336CEA5-504F-46C3-8BB5-A5924EA4F95C}" dt="2022-02-15T10:54:53.419" v="299" actId="26606"/>
          <ac:spMkLst>
            <pc:docMk/>
            <pc:sldMk cId="1786970881" sldId="260"/>
            <ac:spMk id="22" creationId="{72F84B47-E267-4194-8194-831DB7B5547F}"/>
          </ac:spMkLst>
        </pc:spChg>
        <pc:graphicFrameChg chg="add del mod">
          <ac:chgData name="Aspinen Mika" userId="e4a417ff-e2c6-47ef-80b5-6aefa9ed5f18" providerId="ADAL" clId="{0336CEA5-504F-46C3-8BB5-A5924EA4F95C}" dt="2022-02-15T10:54:26.729" v="292" actId="478"/>
          <ac:graphicFrameMkLst>
            <pc:docMk/>
            <pc:sldMk cId="1786970881" sldId="260"/>
            <ac:graphicFrameMk id="11" creationId="{DE77FEFC-64C2-49CF-873F-35E2477A3842}"/>
          </ac:graphicFrameMkLst>
        </pc:graphicFrameChg>
        <pc:picChg chg="add mod ord">
          <ac:chgData name="Aspinen Mika" userId="e4a417ff-e2c6-47ef-80b5-6aefa9ed5f18" providerId="ADAL" clId="{0336CEA5-504F-46C3-8BB5-A5924EA4F95C}" dt="2022-02-15T10:54:53.419" v="299" actId="26606"/>
          <ac:picMkLst>
            <pc:docMk/>
            <pc:sldMk cId="1786970881" sldId="260"/>
            <ac:picMk id="15" creationId="{B69477B0-E713-4D20-9636-AC0D9B0D6768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3:58:22.133" v="404" actId="20577"/>
        <pc:sldMkLst>
          <pc:docMk/>
          <pc:sldMk cId="2782913466" sldId="261"/>
        </pc:sldMkLst>
        <pc:spChg chg="del">
          <ac:chgData name="Aspinen Mika" userId="e4a417ff-e2c6-47ef-80b5-6aefa9ed5f18" providerId="ADAL" clId="{0336CEA5-504F-46C3-8BB5-A5924EA4F95C}" dt="2022-02-15T10:56:11.365" v="308" actId="478"/>
          <ac:spMkLst>
            <pc:docMk/>
            <pc:sldMk cId="2782913466" sldId="261"/>
            <ac:spMk id="2" creationId="{16510275-D3A7-4F30-B96D-749A1BC1C5F4}"/>
          </ac:spMkLst>
        </pc:spChg>
        <pc:spChg chg="mod">
          <ac:chgData name="Aspinen Mika" userId="e4a417ff-e2c6-47ef-80b5-6aefa9ed5f18" providerId="ADAL" clId="{0336CEA5-504F-46C3-8BB5-A5924EA4F95C}" dt="2022-02-15T13:58:22.133" v="404" actId="20577"/>
          <ac:spMkLst>
            <pc:docMk/>
            <pc:sldMk cId="2782913466" sldId="261"/>
            <ac:spMk id="3" creationId="{C81126E2-EF06-4A9B-938D-9D855D6CD652}"/>
          </ac:spMkLst>
        </pc:spChg>
        <pc:spChg chg="add del mod">
          <ac:chgData name="Aspinen Mika" userId="e4a417ff-e2c6-47ef-80b5-6aefa9ed5f18" providerId="ADAL" clId="{0336CEA5-504F-46C3-8BB5-A5924EA4F95C}" dt="2022-02-15T10:55:43.022" v="305" actId="478"/>
          <ac:spMkLst>
            <pc:docMk/>
            <pc:sldMk cId="2782913466" sldId="261"/>
            <ac:spMk id="7" creationId="{FD96D249-C0CC-4EF5-BBDF-45C10DACB815}"/>
          </ac:spMkLst>
        </pc:spChg>
        <pc:spChg chg="add del mod">
          <ac:chgData name="Aspinen Mika" userId="e4a417ff-e2c6-47ef-80b5-6aefa9ed5f18" providerId="ADAL" clId="{0336CEA5-504F-46C3-8BB5-A5924EA4F95C}" dt="2022-02-15T10:56:13.685" v="309" actId="478"/>
          <ac:spMkLst>
            <pc:docMk/>
            <pc:sldMk cId="2782913466" sldId="261"/>
            <ac:spMk id="11" creationId="{AA1E7B33-460E-446F-BCFB-23407043C4E0}"/>
          </ac:spMkLst>
        </pc:spChg>
        <pc:picChg chg="add del mod">
          <ac:chgData name="Aspinen Mika" userId="e4a417ff-e2c6-47ef-80b5-6aefa9ed5f18" providerId="ADAL" clId="{0336CEA5-504F-46C3-8BB5-A5924EA4F95C}" dt="2022-02-15T10:55:28.509" v="303" actId="478"/>
          <ac:picMkLst>
            <pc:docMk/>
            <pc:sldMk cId="2782913466" sldId="261"/>
            <ac:picMk id="5" creationId="{8D99BEC7-2392-434B-8E83-AE6D4D6F5DA7}"/>
          </ac:picMkLst>
        </pc:picChg>
        <pc:picChg chg="add mod">
          <ac:chgData name="Aspinen Mika" userId="e4a417ff-e2c6-47ef-80b5-6aefa9ed5f18" providerId="ADAL" clId="{0336CEA5-504F-46C3-8BB5-A5924EA4F95C}" dt="2022-02-15T10:55:45.475" v="306" actId="1076"/>
          <ac:picMkLst>
            <pc:docMk/>
            <pc:sldMk cId="2782913466" sldId="261"/>
            <ac:picMk id="9" creationId="{C88E6325-116C-4C5C-9C84-364D1010AA26}"/>
          </ac:picMkLst>
        </pc:picChg>
        <pc:picChg chg="del">
          <ac:chgData name="Aspinen Mika" userId="e4a417ff-e2c6-47ef-80b5-6aefa9ed5f18" providerId="ADAL" clId="{0336CEA5-504F-46C3-8BB5-A5924EA4F95C}" dt="2022-02-15T10:55:26.081" v="302" actId="478"/>
          <ac:picMkLst>
            <pc:docMk/>
            <pc:sldMk cId="2782913466" sldId="261"/>
            <ac:picMk id="15" creationId="{B69477B0-E713-4D20-9636-AC0D9B0D6768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00:49.954" v="534" actId="20577"/>
        <pc:sldMkLst>
          <pc:docMk/>
          <pc:sldMk cId="2489900581" sldId="262"/>
        </pc:sldMkLst>
        <pc:spChg chg="mod">
          <ac:chgData name="Aspinen Mika" userId="e4a417ff-e2c6-47ef-80b5-6aefa9ed5f18" providerId="ADAL" clId="{0336CEA5-504F-46C3-8BB5-A5924EA4F95C}" dt="2022-02-15T14:00:49.954" v="534" actId="20577"/>
          <ac:spMkLst>
            <pc:docMk/>
            <pc:sldMk cId="2489900581" sldId="262"/>
            <ac:spMk id="3" creationId="{C81126E2-EF06-4A9B-938D-9D855D6CD652}"/>
          </ac:spMkLst>
        </pc:spChg>
        <pc:spChg chg="add mod">
          <ac:chgData name="Aspinen Mika" userId="e4a417ff-e2c6-47ef-80b5-6aefa9ed5f18" providerId="ADAL" clId="{0336CEA5-504F-46C3-8BB5-A5924EA4F95C}" dt="2022-02-15T13:59:58.649" v="459" actId="1076"/>
          <ac:spMkLst>
            <pc:docMk/>
            <pc:sldMk cId="2489900581" sldId="262"/>
            <ac:spMk id="7" creationId="{28B2AEB7-1D5F-4389-A687-8626FE03ED52}"/>
          </ac:spMkLst>
        </pc:spChg>
        <pc:spChg chg="add mod">
          <ac:chgData name="Aspinen Mika" userId="e4a417ff-e2c6-47ef-80b5-6aefa9ed5f18" providerId="ADAL" clId="{0336CEA5-504F-46C3-8BB5-A5924EA4F95C}" dt="2022-02-15T11:01:49.080" v="400" actId="1076"/>
          <ac:spMkLst>
            <pc:docMk/>
            <pc:sldMk cId="2489900581" sldId="262"/>
            <ac:spMk id="11" creationId="{E616BC1F-6345-4A45-9782-FC7E6AFE64E3}"/>
          </ac:spMkLst>
        </pc:spChg>
        <pc:picChg chg="add mod">
          <ac:chgData name="Aspinen Mika" userId="e4a417ff-e2c6-47ef-80b5-6aefa9ed5f18" providerId="ADAL" clId="{0336CEA5-504F-46C3-8BB5-A5924EA4F95C}" dt="2022-02-15T10:58:07.650" v="368" actId="1076"/>
          <ac:picMkLst>
            <pc:docMk/>
            <pc:sldMk cId="2489900581" sldId="262"/>
            <ac:picMk id="4" creationId="{92D6AE35-7B60-4E5B-8391-B63A18C72CD5}"/>
          </ac:picMkLst>
        </pc:picChg>
        <pc:picChg chg="add mod">
          <ac:chgData name="Aspinen Mika" userId="e4a417ff-e2c6-47ef-80b5-6aefa9ed5f18" providerId="ADAL" clId="{0336CEA5-504F-46C3-8BB5-A5924EA4F95C}" dt="2022-02-15T11:01:51.308" v="401" actId="1076"/>
          <ac:picMkLst>
            <pc:docMk/>
            <pc:sldMk cId="2489900581" sldId="262"/>
            <ac:picMk id="6" creationId="{BA85DA54-7BB7-4A24-904C-48C840111EB1}"/>
          </ac:picMkLst>
        </pc:picChg>
        <pc:picChg chg="del">
          <ac:chgData name="Aspinen Mika" userId="e4a417ff-e2c6-47ef-80b5-6aefa9ed5f18" providerId="ADAL" clId="{0336CEA5-504F-46C3-8BB5-A5924EA4F95C}" dt="2022-02-15T10:58:03.169" v="366" actId="478"/>
          <ac:picMkLst>
            <pc:docMk/>
            <pc:sldMk cId="2489900581" sldId="262"/>
            <ac:picMk id="9" creationId="{C88E6325-116C-4C5C-9C84-364D1010AA26}"/>
          </ac:picMkLst>
        </pc:picChg>
      </pc:sldChg>
      <pc:sldChg chg="addSp delSp modSp add mod ord">
        <pc:chgData name="Aspinen Mika" userId="e4a417ff-e2c6-47ef-80b5-6aefa9ed5f18" providerId="ADAL" clId="{0336CEA5-504F-46C3-8BB5-A5924EA4F95C}" dt="2022-02-15T14:04:35.690" v="591" actId="1076"/>
        <pc:sldMkLst>
          <pc:docMk/>
          <pc:sldMk cId="805857316" sldId="263"/>
        </pc:sldMkLst>
        <pc:spChg chg="mod">
          <ac:chgData name="Aspinen Mika" userId="e4a417ff-e2c6-47ef-80b5-6aefa9ed5f18" providerId="ADAL" clId="{0336CEA5-504F-46C3-8BB5-A5924EA4F95C}" dt="2022-02-15T14:03:50.749" v="584" actId="20577"/>
          <ac:spMkLst>
            <pc:docMk/>
            <pc:sldMk cId="805857316" sldId="263"/>
            <ac:spMk id="3" creationId="{C81126E2-EF06-4A9B-938D-9D855D6CD652}"/>
          </ac:spMkLst>
        </pc:spChg>
        <pc:graphicFrameChg chg="add del mod">
          <ac:chgData name="Aspinen Mika" userId="e4a417ff-e2c6-47ef-80b5-6aefa9ed5f18" providerId="ADAL" clId="{0336CEA5-504F-46C3-8BB5-A5924EA4F95C}" dt="2022-02-15T14:04:04.574" v="587" actId="478"/>
          <ac:graphicFrameMkLst>
            <pc:docMk/>
            <pc:sldMk cId="805857316" sldId="263"/>
            <ac:graphicFrameMk id="2" creationId="{076F6CDE-6E22-425D-8001-6EAC7F668B52}"/>
          </ac:graphicFrameMkLst>
        </pc:graphicFrameChg>
        <pc:picChg chg="add mod">
          <ac:chgData name="Aspinen Mika" userId="e4a417ff-e2c6-47ef-80b5-6aefa9ed5f18" providerId="ADAL" clId="{0336CEA5-504F-46C3-8BB5-A5924EA4F95C}" dt="2022-02-15T14:04:35.690" v="591" actId="1076"/>
          <ac:picMkLst>
            <pc:docMk/>
            <pc:sldMk cId="805857316" sldId="263"/>
            <ac:picMk id="5" creationId="{9DA76362-1D45-42A6-86E5-2CF539292DE2}"/>
          </ac:picMkLst>
        </pc:picChg>
        <pc:picChg chg="del">
          <ac:chgData name="Aspinen Mika" userId="e4a417ff-e2c6-47ef-80b5-6aefa9ed5f18" providerId="ADAL" clId="{0336CEA5-504F-46C3-8BB5-A5924EA4F95C}" dt="2022-02-15T14:03:58.820" v="585" actId="478"/>
          <ac:picMkLst>
            <pc:docMk/>
            <pc:sldMk cId="805857316" sldId="263"/>
            <ac:picMk id="9" creationId="{C88E6325-116C-4C5C-9C84-364D1010AA26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12:09.963" v="709" actId="20577"/>
        <pc:sldMkLst>
          <pc:docMk/>
          <pc:sldMk cId="4029250746" sldId="264"/>
        </pc:sldMkLst>
        <pc:spChg chg="mod">
          <ac:chgData name="Aspinen Mika" userId="e4a417ff-e2c6-47ef-80b5-6aefa9ed5f18" providerId="ADAL" clId="{0336CEA5-504F-46C3-8BB5-A5924EA4F95C}" dt="2022-02-15T14:12:09.963" v="709" actId="20577"/>
          <ac:spMkLst>
            <pc:docMk/>
            <pc:sldMk cId="4029250746" sldId="264"/>
            <ac:spMk id="3" creationId="{C81126E2-EF06-4A9B-938D-9D855D6CD652}"/>
          </ac:spMkLst>
        </pc:spChg>
        <pc:picChg chg="add del mod">
          <ac:chgData name="Aspinen Mika" userId="e4a417ff-e2c6-47ef-80b5-6aefa9ed5f18" providerId="ADAL" clId="{0336CEA5-504F-46C3-8BB5-A5924EA4F95C}" dt="2022-02-15T14:05:49.357" v="596" actId="478"/>
          <ac:picMkLst>
            <pc:docMk/>
            <pc:sldMk cId="4029250746" sldId="264"/>
            <ac:picMk id="4" creationId="{6C54959D-6962-4F38-9C32-20FE7BD9545C}"/>
          </ac:picMkLst>
        </pc:picChg>
        <pc:picChg chg="del">
          <ac:chgData name="Aspinen Mika" userId="e4a417ff-e2c6-47ef-80b5-6aefa9ed5f18" providerId="ADAL" clId="{0336CEA5-504F-46C3-8BB5-A5924EA4F95C}" dt="2022-02-15T14:05:41.386" v="593" actId="478"/>
          <ac:picMkLst>
            <pc:docMk/>
            <pc:sldMk cId="4029250746" sldId="264"/>
            <ac:picMk id="5" creationId="{9DA76362-1D45-42A6-86E5-2CF539292DE2}"/>
          </ac:picMkLst>
        </pc:picChg>
        <pc:picChg chg="add mod">
          <ac:chgData name="Aspinen Mika" userId="e4a417ff-e2c6-47ef-80b5-6aefa9ed5f18" providerId="ADAL" clId="{0336CEA5-504F-46C3-8BB5-A5924EA4F95C}" dt="2022-02-15T14:06:16.291" v="600" actId="1076"/>
          <ac:picMkLst>
            <pc:docMk/>
            <pc:sldMk cId="4029250746" sldId="264"/>
            <ac:picMk id="7" creationId="{B40A3A3E-0C77-46A8-9EA3-208BA29C5F63}"/>
          </ac:picMkLst>
        </pc:picChg>
        <pc:picChg chg="add mod">
          <ac:chgData name="Aspinen Mika" userId="e4a417ff-e2c6-47ef-80b5-6aefa9ed5f18" providerId="ADAL" clId="{0336CEA5-504F-46C3-8BB5-A5924EA4F95C}" dt="2022-02-15T14:11:00.992" v="695" actId="1076"/>
          <ac:picMkLst>
            <pc:docMk/>
            <pc:sldMk cId="4029250746" sldId="264"/>
            <ac:picMk id="9" creationId="{D29CF305-DA26-4682-9784-294DCA08F0E7}"/>
          </ac:picMkLst>
        </pc:picChg>
        <pc:picChg chg="add del mod">
          <ac:chgData name="Aspinen Mika" userId="e4a417ff-e2c6-47ef-80b5-6aefa9ed5f18" providerId="ADAL" clId="{0336CEA5-504F-46C3-8BB5-A5924EA4F95C}" dt="2022-02-15T14:11:44.920" v="697" actId="478"/>
          <ac:picMkLst>
            <pc:docMk/>
            <pc:sldMk cId="4029250746" sldId="264"/>
            <ac:picMk id="11" creationId="{488C6451-4C5B-47BF-969E-EBA3F521DA66}"/>
          </ac:picMkLst>
        </pc:picChg>
        <pc:picChg chg="add mod">
          <ac:chgData name="Aspinen Mika" userId="e4a417ff-e2c6-47ef-80b5-6aefa9ed5f18" providerId="ADAL" clId="{0336CEA5-504F-46C3-8BB5-A5924EA4F95C}" dt="2022-02-15T14:11:50.829" v="699" actId="1076"/>
          <ac:picMkLst>
            <pc:docMk/>
            <pc:sldMk cId="4029250746" sldId="264"/>
            <ac:picMk id="13" creationId="{8D131B20-F3B8-42BE-B7EB-B21C6308E7C4}"/>
          </ac:picMkLst>
        </pc:picChg>
      </pc:sldChg>
      <pc:sldChg chg="addSp delSp modSp add mod">
        <pc:chgData name="Aspinen Mika" userId="e4a417ff-e2c6-47ef-80b5-6aefa9ed5f18" providerId="ADAL" clId="{0336CEA5-504F-46C3-8BB5-A5924EA4F95C}" dt="2022-02-15T14:17:34.786" v="795" actId="20577"/>
        <pc:sldMkLst>
          <pc:docMk/>
          <pc:sldMk cId="656232366" sldId="265"/>
        </pc:sldMkLst>
        <pc:spChg chg="mod">
          <ac:chgData name="Aspinen Mika" userId="e4a417ff-e2c6-47ef-80b5-6aefa9ed5f18" providerId="ADAL" clId="{0336CEA5-504F-46C3-8BB5-A5924EA4F95C}" dt="2022-02-15T14:17:34.786" v="795" actId="20577"/>
          <ac:spMkLst>
            <pc:docMk/>
            <pc:sldMk cId="656232366" sldId="265"/>
            <ac:spMk id="3" creationId="{C81126E2-EF06-4A9B-938D-9D855D6CD652}"/>
          </ac:spMkLst>
        </pc:spChg>
        <pc:picChg chg="add mod">
          <ac:chgData name="Aspinen Mika" userId="e4a417ff-e2c6-47ef-80b5-6aefa9ed5f18" providerId="ADAL" clId="{0336CEA5-504F-46C3-8BB5-A5924EA4F95C}" dt="2022-02-15T14:16:42.709" v="770" actId="1076"/>
          <ac:picMkLst>
            <pc:docMk/>
            <pc:sldMk cId="656232366" sldId="265"/>
            <ac:picMk id="4" creationId="{D38A10F7-B83C-43F2-BC01-70B4E543EFEA}"/>
          </ac:picMkLst>
        </pc:picChg>
        <pc:picChg chg="add mod">
          <ac:chgData name="Aspinen Mika" userId="e4a417ff-e2c6-47ef-80b5-6aefa9ed5f18" providerId="ADAL" clId="{0336CEA5-504F-46C3-8BB5-A5924EA4F95C}" dt="2022-02-15T14:16:25.206" v="768" actId="1076"/>
          <ac:picMkLst>
            <pc:docMk/>
            <pc:sldMk cId="656232366" sldId="265"/>
            <ac:picMk id="6" creationId="{49528762-D641-49F3-9F26-B626F82A5BC7}"/>
          </ac:picMkLst>
        </pc:picChg>
        <pc:picChg chg="del">
          <ac:chgData name="Aspinen Mika" userId="e4a417ff-e2c6-47ef-80b5-6aefa9ed5f18" providerId="ADAL" clId="{0336CEA5-504F-46C3-8BB5-A5924EA4F95C}" dt="2022-02-15T14:13:18.023" v="719" actId="478"/>
          <ac:picMkLst>
            <pc:docMk/>
            <pc:sldMk cId="656232366" sldId="265"/>
            <ac:picMk id="9" creationId="{D29CF305-DA26-4682-9784-294DCA08F0E7}"/>
          </ac:picMkLst>
        </pc:picChg>
        <pc:picChg chg="add mod">
          <ac:chgData name="Aspinen Mika" userId="e4a417ff-e2c6-47ef-80b5-6aefa9ed5f18" providerId="ADAL" clId="{0336CEA5-504F-46C3-8BB5-A5924EA4F95C}" dt="2022-02-15T14:16:59.894" v="772" actId="1076"/>
          <ac:picMkLst>
            <pc:docMk/>
            <pc:sldMk cId="656232366" sldId="265"/>
            <ac:picMk id="10" creationId="{9E5C530A-EA4F-49A1-AA55-DE355370BE59}"/>
          </ac:picMkLst>
        </pc:picChg>
        <pc:picChg chg="del">
          <ac:chgData name="Aspinen Mika" userId="e4a417ff-e2c6-47ef-80b5-6aefa9ed5f18" providerId="ADAL" clId="{0336CEA5-504F-46C3-8BB5-A5924EA4F95C}" dt="2022-02-15T14:13:17.020" v="718" actId="478"/>
          <ac:picMkLst>
            <pc:docMk/>
            <pc:sldMk cId="656232366" sldId="265"/>
            <ac:picMk id="11" creationId="{488C6451-4C5B-47BF-969E-EBA3F521DA66}"/>
          </ac:picMkLst>
        </pc:picChg>
      </pc:sldChg>
      <pc:sldChg chg="addSp delSp modSp add mod ord">
        <pc:chgData name="Aspinen Mika" userId="e4a417ff-e2c6-47ef-80b5-6aefa9ed5f18" providerId="ADAL" clId="{0336CEA5-504F-46C3-8BB5-A5924EA4F95C}" dt="2022-02-15T14:22:04.766" v="928" actId="27636"/>
        <pc:sldMkLst>
          <pc:docMk/>
          <pc:sldMk cId="157438306" sldId="266"/>
        </pc:sldMkLst>
        <pc:spChg chg="mod">
          <ac:chgData name="Aspinen Mika" userId="e4a417ff-e2c6-47ef-80b5-6aefa9ed5f18" providerId="ADAL" clId="{0336CEA5-504F-46C3-8BB5-A5924EA4F95C}" dt="2022-02-15T14:22:04.766" v="928" actId="27636"/>
          <ac:spMkLst>
            <pc:docMk/>
            <pc:sldMk cId="157438306" sldId="266"/>
            <ac:spMk id="3" creationId="{C81126E2-EF06-4A9B-938D-9D855D6CD652}"/>
          </ac:spMkLst>
        </pc:spChg>
        <pc:picChg chg="add mod">
          <ac:chgData name="Aspinen Mika" userId="e4a417ff-e2c6-47ef-80b5-6aefa9ed5f18" providerId="ADAL" clId="{0336CEA5-504F-46C3-8BB5-A5924EA4F95C}" dt="2022-02-15T14:20:27.818" v="866" actId="1076"/>
          <ac:picMkLst>
            <pc:docMk/>
            <pc:sldMk cId="157438306" sldId="266"/>
            <ac:picMk id="4" creationId="{EAA6594F-1DCE-476C-81FC-FDD73C39BAE8}"/>
          </ac:picMkLst>
        </pc:picChg>
        <pc:picChg chg="del">
          <ac:chgData name="Aspinen Mika" userId="e4a417ff-e2c6-47ef-80b5-6aefa9ed5f18" providerId="ADAL" clId="{0336CEA5-504F-46C3-8BB5-A5924EA4F95C}" dt="2022-02-15T14:20:18.046" v="863" actId="478"/>
          <ac:picMkLst>
            <pc:docMk/>
            <pc:sldMk cId="157438306" sldId="266"/>
            <ac:picMk id="5" creationId="{9DA76362-1D45-42A6-86E5-2CF539292DE2}"/>
          </ac:picMkLst>
        </pc:picChg>
      </pc:sldChg>
    </pc:docChg>
  </pc:docChgLst>
  <pc:docChgLst>
    <pc:chgData name="Aspinen Mika" userId="e4a417ff-e2c6-47ef-80b5-6aefa9ed5f18" providerId="ADAL" clId="{9BD62CE9-267E-4FAA-AEF8-E1118640922E}"/>
    <pc:docChg chg="undo custSel addSld modSld">
      <pc:chgData name="Aspinen Mika" userId="e4a417ff-e2c6-47ef-80b5-6aefa9ed5f18" providerId="ADAL" clId="{9BD62CE9-267E-4FAA-AEF8-E1118640922E}" dt="2022-02-09T14:59:03.789" v="1735" actId="1035"/>
      <pc:docMkLst>
        <pc:docMk/>
      </pc:docMkLst>
      <pc:sldChg chg="addSp delSp modSp mod">
        <pc:chgData name="Aspinen Mika" userId="e4a417ff-e2c6-47ef-80b5-6aefa9ed5f18" providerId="ADAL" clId="{9BD62CE9-267E-4FAA-AEF8-E1118640922E}" dt="2022-01-24T15:05:33.471" v="37" actId="26606"/>
        <pc:sldMkLst>
          <pc:docMk/>
          <pc:sldMk cId="2560289370" sldId="258"/>
        </pc:sldMkLst>
        <pc:spChg chg="mo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" creationId="{2F69822E-F0F2-4C71-9555-9B01F9BF82D4}"/>
          </ac:spMkLst>
        </pc:spChg>
        <pc:spChg chg="mo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4" creationId="{3F9AC6F7-B7A7-49C8-98F1-F59AEE35BA7D}"/>
          </ac:spMkLst>
        </pc:spChg>
        <pc:spChg chg="add del mod">
          <ac:chgData name="Aspinen Mika" userId="e4a417ff-e2c6-47ef-80b5-6aefa9ed5f18" providerId="ADAL" clId="{9BD62CE9-267E-4FAA-AEF8-E1118640922E}" dt="2022-01-24T15:04:35.754" v="31" actId="478"/>
          <ac:spMkLst>
            <pc:docMk/>
            <pc:sldMk cId="2560289370" sldId="258"/>
            <ac:spMk id="5" creationId="{D3DFCFDC-2DA5-4B8A-88AB-BC9F26C3F744}"/>
          </ac:spMkLst>
        </pc:spChg>
        <pc:spChg chg="del">
          <ac:chgData name="Aspinen Mika" userId="e4a417ff-e2c6-47ef-80b5-6aefa9ed5f18" providerId="ADAL" clId="{9BD62CE9-267E-4FAA-AEF8-E1118640922E}" dt="2022-01-24T15:04:52.597" v="33" actId="26606"/>
          <ac:spMkLst>
            <pc:docMk/>
            <pc:sldMk cId="2560289370" sldId="258"/>
            <ac:spMk id="19" creationId="{ECC07320-C2CA-4E29-8481-9D9E143C7788}"/>
          </ac:spMkLst>
        </pc:spChg>
        <pc:spChg chg="del">
          <ac:chgData name="Aspinen Mika" userId="e4a417ff-e2c6-47ef-80b5-6aefa9ed5f18" providerId="ADAL" clId="{9BD62CE9-267E-4FAA-AEF8-E1118640922E}" dt="2022-01-24T15:04:52.597" v="33" actId="26606"/>
          <ac:spMkLst>
            <pc:docMk/>
            <pc:sldMk cId="2560289370" sldId="258"/>
            <ac:spMk id="20" creationId="{178FB36B-5BFE-42CA-BC60-1115E0D95EEC}"/>
          </ac:spMkLst>
        </pc:spChg>
        <pc:spChg chg="add del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5" creationId="{EB270761-CC40-4F3F-A916-7E3BC3989348}"/>
          </ac:spMkLst>
        </pc:spChg>
        <pc:spChg chg="add del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27" creationId="{A2555B16-BE1D-4C33-A27C-FF0671B6C94C}"/>
          </ac:spMkLst>
        </pc:spChg>
        <pc:spChg chg="ad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32" creationId="{E2EB7817-E168-4C54-A112-A79DDCDB3008}"/>
          </ac:spMkLst>
        </pc:spChg>
        <pc:spChg chg="add">
          <ac:chgData name="Aspinen Mika" userId="e4a417ff-e2c6-47ef-80b5-6aefa9ed5f18" providerId="ADAL" clId="{9BD62CE9-267E-4FAA-AEF8-E1118640922E}" dt="2022-01-24T15:05:33.471" v="37" actId="26606"/>
          <ac:spMkLst>
            <pc:docMk/>
            <pc:sldMk cId="2560289370" sldId="258"/>
            <ac:spMk id="34" creationId="{8358AEE7-96E5-490E-93E2-263A0D51B1AA}"/>
          </ac:spMkLst>
        </pc:spChg>
        <pc:picChg chg="del">
          <ac:chgData name="Aspinen Mika" userId="e4a417ff-e2c6-47ef-80b5-6aefa9ed5f18" providerId="ADAL" clId="{9BD62CE9-267E-4FAA-AEF8-E1118640922E}" dt="2022-01-24T15:04:32.063" v="29" actId="478"/>
          <ac:picMkLst>
            <pc:docMk/>
            <pc:sldMk cId="2560289370" sldId="258"/>
            <ac:picMk id="6" creationId="{3FE1AF6F-9BA9-4FFC-A536-76ABF20A2763}"/>
          </ac:picMkLst>
        </pc:picChg>
        <pc:picChg chg="add mod">
          <ac:chgData name="Aspinen Mika" userId="e4a417ff-e2c6-47ef-80b5-6aefa9ed5f18" providerId="ADAL" clId="{9BD62CE9-267E-4FAA-AEF8-E1118640922E}" dt="2022-01-24T15:05:33.471" v="37" actId="26606"/>
          <ac:picMkLst>
            <pc:docMk/>
            <pc:sldMk cId="2560289370" sldId="258"/>
            <ac:picMk id="8" creationId="{336AB036-6341-4F42-9C36-9D6509938F89}"/>
          </ac:picMkLst>
        </pc:picChg>
        <pc:picChg chg="add mod">
          <ac:chgData name="Aspinen Mika" userId="e4a417ff-e2c6-47ef-80b5-6aefa9ed5f18" providerId="ADAL" clId="{9BD62CE9-267E-4FAA-AEF8-E1118640922E}" dt="2022-01-24T15:05:33.471" v="37" actId="26606"/>
          <ac:picMkLst>
            <pc:docMk/>
            <pc:sldMk cId="2560289370" sldId="258"/>
            <ac:picMk id="10" creationId="{3B3B2665-1C85-425B-8DDB-E86E76CC5656}"/>
          </ac:picMkLst>
        </pc:picChg>
      </pc:sldChg>
      <pc:sldChg chg="modSp mod">
        <pc:chgData name="Aspinen Mika" userId="e4a417ff-e2c6-47ef-80b5-6aefa9ed5f18" providerId="ADAL" clId="{9BD62CE9-267E-4FAA-AEF8-E1118640922E}" dt="2022-01-24T15:02:35.381" v="0" actId="6549"/>
        <pc:sldMkLst>
          <pc:docMk/>
          <pc:sldMk cId="715199122" sldId="259"/>
        </pc:sldMkLst>
        <pc:spChg chg="mod">
          <ac:chgData name="Aspinen Mika" userId="e4a417ff-e2c6-47ef-80b5-6aefa9ed5f18" providerId="ADAL" clId="{9BD62CE9-267E-4FAA-AEF8-E1118640922E}" dt="2022-01-24T15:02:35.381" v="0" actId="6549"/>
          <ac:spMkLst>
            <pc:docMk/>
            <pc:sldMk cId="715199122" sldId="259"/>
            <ac:spMk id="3" creationId="{6BCC16CB-531B-4CB8-ADAD-D2B47EFF1E73}"/>
          </ac:spMkLst>
        </pc:spChg>
      </pc:sldChg>
      <pc:sldChg chg="modSp mod">
        <pc:chgData name="Aspinen Mika" userId="e4a417ff-e2c6-47ef-80b5-6aefa9ed5f18" providerId="ADAL" clId="{9BD62CE9-267E-4FAA-AEF8-E1118640922E}" dt="2022-02-09T14:58:34.191" v="1698" actId="947"/>
        <pc:sldMkLst>
          <pc:docMk/>
          <pc:sldMk cId="2931461800" sldId="260"/>
        </pc:sldMkLst>
        <pc:spChg chg="mod">
          <ac:chgData name="Aspinen Mika" userId="e4a417ff-e2c6-47ef-80b5-6aefa9ed5f18" providerId="ADAL" clId="{9BD62CE9-267E-4FAA-AEF8-E1118640922E}" dt="2022-02-03T06:40:43.193" v="1266" actId="113"/>
          <ac:spMkLst>
            <pc:docMk/>
            <pc:sldMk cId="2931461800" sldId="260"/>
            <ac:spMk id="2" creationId="{D0F7E7F2-0EA1-4453-A593-ABE3E53560FC}"/>
          </ac:spMkLst>
        </pc:spChg>
        <pc:spChg chg="mod">
          <ac:chgData name="Aspinen Mika" userId="e4a417ff-e2c6-47ef-80b5-6aefa9ed5f18" providerId="ADAL" clId="{9BD62CE9-267E-4FAA-AEF8-E1118640922E}" dt="2022-02-09T14:58:34.191" v="1698" actId="947"/>
          <ac:spMkLst>
            <pc:docMk/>
            <pc:sldMk cId="2931461800" sldId="260"/>
            <ac:spMk id="3" creationId="{51A91B86-AF51-4FE3-B4CD-2C2F03D8FFD0}"/>
          </ac:spMkLst>
        </pc:spChg>
      </pc:sldChg>
      <pc:sldChg chg="modSp mod">
        <pc:chgData name="Aspinen Mika" userId="e4a417ff-e2c6-47ef-80b5-6aefa9ed5f18" providerId="ADAL" clId="{9BD62CE9-267E-4FAA-AEF8-E1118640922E}" dt="2022-02-09T14:20:43.153" v="1645"/>
        <pc:sldMkLst>
          <pc:docMk/>
          <pc:sldMk cId="2538408021" sldId="263"/>
        </pc:sldMkLst>
        <pc:spChg chg="mod">
          <ac:chgData name="Aspinen Mika" userId="e4a417ff-e2c6-47ef-80b5-6aefa9ed5f18" providerId="ADAL" clId="{9BD62CE9-267E-4FAA-AEF8-E1118640922E}" dt="2022-02-09T14:11:47.261" v="1427" actId="20577"/>
          <ac:spMkLst>
            <pc:docMk/>
            <pc:sldMk cId="2538408021" sldId="263"/>
            <ac:spMk id="2" creationId="{2D2C7B0E-FE25-4157-A124-B7902D603EE5}"/>
          </ac:spMkLst>
        </pc:spChg>
        <pc:spChg chg="mod">
          <ac:chgData name="Aspinen Mika" userId="e4a417ff-e2c6-47ef-80b5-6aefa9ed5f18" providerId="ADAL" clId="{9BD62CE9-267E-4FAA-AEF8-E1118640922E}" dt="2022-02-09T14:20:43.153" v="1645"/>
          <ac:spMkLst>
            <pc:docMk/>
            <pc:sldMk cId="2538408021" sldId="263"/>
            <ac:spMk id="3" creationId="{CE5D7E1B-41FB-4DD7-8C62-FF8DC5A30F26}"/>
          </ac:spMkLst>
        </pc:spChg>
      </pc:sldChg>
      <pc:sldChg chg="modSp mod">
        <pc:chgData name="Aspinen Mika" userId="e4a417ff-e2c6-47ef-80b5-6aefa9ed5f18" providerId="ADAL" clId="{9BD62CE9-267E-4FAA-AEF8-E1118640922E}" dt="2022-02-09T14:22:30.399" v="1667" actId="20577"/>
        <pc:sldMkLst>
          <pc:docMk/>
          <pc:sldMk cId="338828397" sldId="265"/>
        </pc:sldMkLst>
        <pc:spChg chg="mod">
          <ac:chgData name="Aspinen Mika" userId="e4a417ff-e2c6-47ef-80b5-6aefa9ed5f18" providerId="ADAL" clId="{9BD62CE9-267E-4FAA-AEF8-E1118640922E}" dt="2022-02-09T14:22:30.399" v="1667" actId="20577"/>
          <ac:spMkLst>
            <pc:docMk/>
            <pc:sldMk cId="338828397" sldId="265"/>
            <ac:spMk id="3" creationId="{A956BEFE-F07A-4CAF-A689-6A24E7C9344E}"/>
          </ac:spMkLst>
        </pc:spChg>
      </pc:sldChg>
      <pc:sldChg chg="addSp delSp modSp mod">
        <pc:chgData name="Aspinen Mika" userId="e4a417ff-e2c6-47ef-80b5-6aefa9ed5f18" providerId="ADAL" clId="{9BD62CE9-267E-4FAA-AEF8-E1118640922E}" dt="2022-02-09T14:59:03.789" v="1735" actId="1035"/>
        <pc:sldMkLst>
          <pc:docMk/>
          <pc:sldMk cId="3496683199" sldId="268"/>
        </pc:sldMkLst>
        <pc:spChg chg="mod">
          <ac:chgData name="Aspinen Mika" userId="e4a417ff-e2c6-47ef-80b5-6aefa9ed5f18" providerId="ADAL" clId="{9BD62CE9-267E-4FAA-AEF8-E1118640922E}" dt="2022-02-09T14:59:03.789" v="1735" actId="1035"/>
          <ac:spMkLst>
            <pc:docMk/>
            <pc:sldMk cId="3496683199" sldId="268"/>
            <ac:spMk id="2" creationId="{AAE38EA2-D49B-47B9-9D42-45EC245E74B8}"/>
          </ac:spMkLst>
        </pc:spChg>
        <pc:spChg chg="mod">
          <ac:chgData name="Aspinen Mika" userId="e4a417ff-e2c6-47ef-80b5-6aefa9ed5f18" providerId="ADAL" clId="{9BD62CE9-267E-4FAA-AEF8-E1118640922E}" dt="2022-02-09T14:09:15.753" v="1406" actId="207"/>
          <ac:spMkLst>
            <pc:docMk/>
            <pc:sldMk cId="3496683199" sldId="268"/>
            <ac:spMk id="3" creationId="{A48715DC-A2F2-4D52-80DE-7D0CD58250AB}"/>
          </ac:spMkLst>
        </pc:spChg>
        <pc:spChg chg="add del mod">
          <ac:chgData name="Aspinen Mika" userId="e4a417ff-e2c6-47ef-80b5-6aefa9ed5f18" providerId="ADAL" clId="{9BD62CE9-267E-4FAA-AEF8-E1118640922E}" dt="2022-01-24T15:21:18.303" v="667" actId="478"/>
          <ac:spMkLst>
            <pc:docMk/>
            <pc:sldMk cId="3496683199" sldId="268"/>
            <ac:spMk id="6" creationId="{70536BFF-30EA-48CA-AAB0-A1781E2CF97D}"/>
          </ac:spMkLst>
        </pc:spChg>
        <pc:picChg chg="del">
          <ac:chgData name="Aspinen Mika" userId="e4a417ff-e2c6-47ef-80b5-6aefa9ed5f18" providerId="ADAL" clId="{9BD62CE9-267E-4FAA-AEF8-E1118640922E}" dt="2022-01-24T15:21:15.455" v="665" actId="478"/>
          <ac:picMkLst>
            <pc:docMk/>
            <pc:sldMk cId="3496683199" sldId="268"/>
            <ac:picMk id="5" creationId="{CEC32067-0DE0-4630-8634-501FA8659ABC}"/>
          </ac:picMkLst>
        </pc:picChg>
        <pc:picChg chg="add mod">
          <ac:chgData name="Aspinen Mika" userId="e4a417ff-e2c6-47ef-80b5-6aefa9ed5f18" providerId="ADAL" clId="{9BD62CE9-267E-4FAA-AEF8-E1118640922E}" dt="2022-01-24T15:21:15.786" v="666"/>
          <ac:picMkLst>
            <pc:docMk/>
            <pc:sldMk cId="3496683199" sldId="268"/>
            <ac:picMk id="7" creationId="{DE83DFA6-3404-4362-9064-9AC1A9DB0153}"/>
          </ac:picMkLst>
        </pc:picChg>
      </pc:sldChg>
      <pc:sldChg chg="addSp delSp modSp mod">
        <pc:chgData name="Aspinen Mika" userId="e4a417ff-e2c6-47ef-80b5-6aefa9ed5f18" providerId="ADAL" clId="{9BD62CE9-267E-4FAA-AEF8-E1118640922E}" dt="2022-02-09T14:18:44.464" v="1601" actId="27636"/>
        <pc:sldMkLst>
          <pc:docMk/>
          <pc:sldMk cId="2267993868" sldId="270"/>
        </pc:sldMkLst>
        <pc:spChg chg="mod">
          <ac:chgData name="Aspinen Mika" userId="e4a417ff-e2c6-47ef-80b5-6aefa9ed5f18" providerId="ADAL" clId="{9BD62CE9-267E-4FAA-AEF8-E1118640922E}" dt="2022-01-24T15:22:27.572" v="685" actId="6549"/>
          <ac:spMkLst>
            <pc:docMk/>
            <pc:sldMk cId="2267993868" sldId="270"/>
            <ac:spMk id="2" creationId="{7D6EF938-901E-479C-9B93-C7F08E7C7C56}"/>
          </ac:spMkLst>
        </pc:spChg>
        <pc:spChg chg="mod">
          <ac:chgData name="Aspinen Mika" userId="e4a417ff-e2c6-47ef-80b5-6aefa9ed5f18" providerId="ADAL" clId="{9BD62CE9-267E-4FAA-AEF8-E1118640922E}" dt="2022-02-09T14:18:44.464" v="1601" actId="27636"/>
          <ac:spMkLst>
            <pc:docMk/>
            <pc:sldMk cId="2267993868" sldId="270"/>
            <ac:spMk id="3" creationId="{563CBFD8-2299-45B1-A876-150D28AE432E}"/>
          </ac:spMkLst>
        </pc:spChg>
        <pc:spChg chg="add del mod">
          <ac:chgData name="Aspinen Mika" userId="e4a417ff-e2c6-47ef-80b5-6aefa9ed5f18" providerId="ADAL" clId="{9BD62CE9-267E-4FAA-AEF8-E1118640922E}" dt="2022-01-24T15:32:37.087" v="740" actId="478"/>
          <ac:spMkLst>
            <pc:docMk/>
            <pc:sldMk cId="2267993868" sldId="270"/>
            <ac:spMk id="5" creationId="{7E8E34D5-B014-4AC6-9A6C-082F508F7219}"/>
          </ac:spMkLst>
        </pc:spChg>
        <pc:picChg chg="add del mod">
          <ac:chgData name="Aspinen Mika" userId="e4a417ff-e2c6-47ef-80b5-6aefa9ed5f18" providerId="ADAL" clId="{9BD62CE9-267E-4FAA-AEF8-E1118640922E}" dt="2022-02-09T14:10:47.419" v="1419" actId="22"/>
          <ac:picMkLst>
            <pc:docMk/>
            <pc:sldMk cId="2267993868" sldId="270"/>
            <ac:picMk id="5" creationId="{0B8F2A3E-ED82-4491-B805-1E4647D71378}"/>
          </ac:picMkLst>
        </pc:picChg>
        <pc:picChg chg="add del mod">
          <ac:chgData name="Aspinen Mika" userId="e4a417ff-e2c6-47ef-80b5-6aefa9ed5f18" providerId="ADAL" clId="{9BD62CE9-267E-4FAA-AEF8-E1118640922E}" dt="2022-02-09T14:11:17.595" v="1421" actId="478"/>
          <ac:picMkLst>
            <pc:docMk/>
            <pc:sldMk cId="2267993868" sldId="270"/>
            <ac:picMk id="7" creationId="{7EA8DEE4-39B2-4E48-B24E-7F60B188C991}"/>
          </ac:picMkLst>
        </pc:picChg>
        <pc:picChg chg="del">
          <ac:chgData name="Aspinen Mika" userId="e4a417ff-e2c6-47ef-80b5-6aefa9ed5f18" providerId="ADAL" clId="{9BD62CE9-267E-4FAA-AEF8-E1118640922E}" dt="2022-01-24T15:32:32.842" v="738" actId="478"/>
          <ac:picMkLst>
            <pc:docMk/>
            <pc:sldMk cId="2267993868" sldId="270"/>
            <ac:picMk id="8" creationId="{9FD7EB37-6337-4EAB-8CF9-BC5581720C69}"/>
          </ac:picMkLst>
        </pc:picChg>
        <pc:picChg chg="add mod">
          <ac:chgData name="Aspinen Mika" userId="e4a417ff-e2c6-47ef-80b5-6aefa9ed5f18" providerId="ADAL" clId="{9BD62CE9-267E-4FAA-AEF8-E1118640922E}" dt="2022-02-09T14:15:28.983" v="1595" actId="1076"/>
          <ac:picMkLst>
            <pc:docMk/>
            <pc:sldMk cId="2267993868" sldId="270"/>
            <ac:picMk id="8" creationId="{B807121A-A0FD-4B35-AFCA-B2E33E481BA6}"/>
          </ac:picMkLst>
        </pc:picChg>
      </pc:sldChg>
      <pc:sldChg chg="addSp delSp modSp mod">
        <pc:chgData name="Aspinen Mika" userId="e4a417ff-e2c6-47ef-80b5-6aefa9ed5f18" providerId="ADAL" clId="{9BD62CE9-267E-4FAA-AEF8-E1118640922E}" dt="2022-01-24T15:21:07.861" v="664" actId="1076"/>
        <pc:sldMkLst>
          <pc:docMk/>
          <pc:sldMk cId="1834134437" sldId="271"/>
        </pc:sldMkLst>
        <pc:spChg chg="mod">
          <ac:chgData name="Aspinen Mika" userId="e4a417ff-e2c6-47ef-80b5-6aefa9ed5f18" providerId="ADAL" clId="{9BD62CE9-267E-4FAA-AEF8-E1118640922E}" dt="2022-01-24T15:19:07.007" v="631" actId="20577"/>
          <ac:spMkLst>
            <pc:docMk/>
            <pc:sldMk cId="1834134437" sldId="271"/>
            <ac:spMk id="3" creationId="{4A1FA5CA-10A1-4ADD-9A2A-6A90A16DC24E}"/>
          </ac:spMkLst>
        </pc:spChg>
        <pc:spChg chg="add del mod">
          <ac:chgData name="Aspinen Mika" userId="e4a417ff-e2c6-47ef-80b5-6aefa9ed5f18" providerId="ADAL" clId="{9BD62CE9-267E-4FAA-AEF8-E1118640922E}" dt="2022-01-24T15:21:02.581" v="663" actId="478"/>
          <ac:spMkLst>
            <pc:docMk/>
            <pc:sldMk cId="1834134437" sldId="271"/>
            <ac:spMk id="6" creationId="{1B6CBE71-83B5-49F8-9B91-A17D4B94A61E}"/>
          </ac:spMkLst>
        </pc:spChg>
        <pc:picChg chg="del">
          <ac:chgData name="Aspinen Mika" userId="e4a417ff-e2c6-47ef-80b5-6aefa9ed5f18" providerId="ADAL" clId="{9BD62CE9-267E-4FAA-AEF8-E1118640922E}" dt="2022-01-24T15:20:58.570" v="661" actId="478"/>
          <ac:picMkLst>
            <pc:docMk/>
            <pc:sldMk cId="1834134437" sldId="271"/>
            <ac:picMk id="5" creationId="{B9581113-09E5-486E-AAF7-2106FFEE2C18}"/>
          </ac:picMkLst>
        </pc:picChg>
        <pc:picChg chg="add mod">
          <ac:chgData name="Aspinen Mika" userId="e4a417ff-e2c6-47ef-80b5-6aefa9ed5f18" providerId="ADAL" clId="{9BD62CE9-267E-4FAA-AEF8-E1118640922E}" dt="2022-01-24T15:21:07.861" v="664" actId="1076"/>
          <ac:picMkLst>
            <pc:docMk/>
            <pc:sldMk cId="1834134437" sldId="271"/>
            <ac:picMk id="8" creationId="{321B9716-750E-4F08-8B9F-B490025F89CC}"/>
          </ac:picMkLst>
        </pc:picChg>
      </pc:sldChg>
      <pc:sldChg chg="modSp add mod">
        <pc:chgData name="Aspinen Mika" userId="e4a417ff-e2c6-47ef-80b5-6aefa9ed5f18" providerId="ADAL" clId="{9BD62CE9-267E-4FAA-AEF8-E1118640922E}" dt="2022-02-09T14:08:29.666" v="1394" actId="20577"/>
        <pc:sldMkLst>
          <pc:docMk/>
          <pc:sldMk cId="2532942476" sldId="272"/>
        </pc:sldMkLst>
        <pc:spChg chg="mod">
          <ac:chgData name="Aspinen Mika" userId="e4a417ff-e2c6-47ef-80b5-6aefa9ed5f18" providerId="ADAL" clId="{9BD62CE9-267E-4FAA-AEF8-E1118640922E}" dt="2022-02-03T06:40:48.206" v="1267" actId="113"/>
          <ac:spMkLst>
            <pc:docMk/>
            <pc:sldMk cId="2532942476" sldId="272"/>
            <ac:spMk id="2" creationId="{D0F7E7F2-0EA1-4453-A593-ABE3E53560FC}"/>
          </ac:spMkLst>
        </pc:spChg>
        <pc:spChg chg="mod">
          <ac:chgData name="Aspinen Mika" userId="e4a417ff-e2c6-47ef-80b5-6aefa9ed5f18" providerId="ADAL" clId="{9BD62CE9-267E-4FAA-AEF8-E1118640922E}" dt="2022-02-09T14:08:29.666" v="1394" actId="20577"/>
          <ac:spMkLst>
            <pc:docMk/>
            <pc:sldMk cId="2532942476" sldId="272"/>
            <ac:spMk id="3" creationId="{51A91B86-AF51-4FE3-B4CD-2C2F03D8FFD0}"/>
          </ac:spMkLst>
        </pc:spChg>
      </pc:sldChg>
    </pc:docChg>
  </pc:docChgLst>
  <pc:docChgLst>
    <pc:chgData name="Aspinen Mika" userId="e4a417ff-e2c6-47ef-80b5-6aefa9ed5f18" providerId="ADAL" clId="{05C6E5EA-E2F5-40DA-8CB2-4FC7609C1046}"/>
    <pc:docChg chg="custSel modSld">
      <pc:chgData name="Aspinen Mika" userId="e4a417ff-e2c6-47ef-80b5-6aefa9ed5f18" providerId="ADAL" clId="{05C6E5EA-E2F5-40DA-8CB2-4FC7609C1046}" dt="2024-02-14T12:00:29.650" v="6" actId="20577"/>
      <pc:docMkLst>
        <pc:docMk/>
      </pc:docMkLst>
      <pc:sldChg chg="modSp mod">
        <pc:chgData name="Aspinen Mika" userId="e4a417ff-e2c6-47ef-80b5-6aefa9ed5f18" providerId="ADAL" clId="{05C6E5EA-E2F5-40DA-8CB2-4FC7609C1046}" dt="2024-02-14T12:00:29.650" v="6" actId="20577"/>
        <pc:sldMkLst>
          <pc:docMk/>
          <pc:sldMk cId="2560289370" sldId="258"/>
        </pc:sldMkLst>
        <pc:spChg chg="mod">
          <ac:chgData name="Aspinen Mika" userId="e4a417ff-e2c6-47ef-80b5-6aefa9ed5f18" providerId="ADAL" clId="{05C6E5EA-E2F5-40DA-8CB2-4FC7609C1046}" dt="2024-02-14T12:00:29.650" v="6" actId="20577"/>
          <ac:spMkLst>
            <pc:docMk/>
            <pc:sldMk cId="2560289370" sldId="258"/>
            <ac:spMk id="4" creationId="{3F9AC6F7-B7A7-49C8-98F1-F59AEE35BA7D}"/>
          </ac:spMkLst>
        </pc:spChg>
      </pc:sldChg>
      <pc:sldChg chg="addSp delSp modSp mod">
        <pc:chgData name="Aspinen Mika" userId="e4a417ff-e2c6-47ef-80b5-6aefa9ed5f18" providerId="ADAL" clId="{05C6E5EA-E2F5-40DA-8CB2-4FC7609C1046}" dt="2024-02-14T11:59:35.296" v="4" actId="1076"/>
        <pc:sldMkLst>
          <pc:docMk/>
          <pc:sldMk cId="1786970881" sldId="260"/>
        </pc:sldMkLst>
        <pc:picChg chg="add mod">
          <ac:chgData name="Aspinen Mika" userId="e4a417ff-e2c6-47ef-80b5-6aefa9ed5f18" providerId="ADAL" clId="{05C6E5EA-E2F5-40DA-8CB2-4FC7609C1046}" dt="2024-02-14T11:59:35.296" v="4" actId="1076"/>
          <ac:picMkLst>
            <pc:docMk/>
            <pc:sldMk cId="1786970881" sldId="260"/>
            <ac:picMk id="5" creationId="{B30CC1BA-D180-6048-038C-DB555B0FE7B9}"/>
          </ac:picMkLst>
        </pc:picChg>
        <pc:picChg chg="del">
          <ac:chgData name="Aspinen Mika" userId="e4a417ff-e2c6-47ef-80b5-6aefa9ed5f18" providerId="ADAL" clId="{05C6E5EA-E2F5-40DA-8CB2-4FC7609C1046}" dt="2024-02-14T11:59:23.394" v="0" actId="478"/>
          <ac:picMkLst>
            <pc:docMk/>
            <pc:sldMk cId="1786970881" sldId="260"/>
            <ac:picMk id="10" creationId="{4DA718C7-83D6-43A9-A29B-6B7D6FC76B66}"/>
          </ac:picMkLst>
        </pc:picChg>
      </pc:sldChg>
    </pc:docChg>
  </pc:docChgLst>
  <pc:docChgLst>
    <pc:chgData name="Aspinen Mika" userId="e4a417ff-e2c6-47ef-80b5-6aefa9ed5f18" providerId="ADAL" clId="{C0081404-B349-47AD-8E4F-99F65117F0DA}"/>
    <pc:docChg chg="delSld modSld">
      <pc:chgData name="Aspinen Mika" userId="e4a417ff-e2c6-47ef-80b5-6aefa9ed5f18" providerId="ADAL" clId="{C0081404-B349-47AD-8E4F-99F65117F0DA}" dt="2022-02-15T10:50:13.213" v="47" actId="47"/>
      <pc:docMkLst>
        <pc:docMk/>
      </pc:docMkLst>
      <pc:sldChg chg="modSp mod">
        <pc:chgData name="Aspinen Mika" userId="e4a417ff-e2c6-47ef-80b5-6aefa9ed5f18" providerId="ADAL" clId="{C0081404-B349-47AD-8E4F-99F65117F0DA}" dt="2022-02-15T10:49:54.695" v="46" actId="20577"/>
        <pc:sldMkLst>
          <pc:docMk/>
          <pc:sldMk cId="2560289370" sldId="258"/>
        </pc:sldMkLst>
        <pc:spChg chg="mod">
          <ac:chgData name="Aspinen Mika" userId="e4a417ff-e2c6-47ef-80b5-6aefa9ed5f18" providerId="ADAL" clId="{C0081404-B349-47AD-8E4F-99F65117F0DA}" dt="2022-02-15T10:49:41.594" v="21" actId="20577"/>
          <ac:spMkLst>
            <pc:docMk/>
            <pc:sldMk cId="2560289370" sldId="258"/>
            <ac:spMk id="2" creationId="{2F69822E-F0F2-4C71-9555-9B01F9BF82D4}"/>
          </ac:spMkLst>
        </pc:spChg>
        <pc:spChg chg="mod">
          <ac:chgData name="Aspinen Mika" userId="e4a417ff-e2c6-47ef-80b5-6aefa9ed5f18" providerId="ADAL" clId="{C0081404-B349-47AD-8E4F-99F65117F0DA}" dt="2022-02-15T10:49:54.695" v="46" actId="20577"/>
          <ac:spMkLst>
            <pc:docMk/>
            <pc:sldMk cId="2560289370" sldId="258"/>
            <ac:spMk id="4" creationId="{3F9AC6F7-B7A7-49C8-98F1-F59AEE35BA7D}"/>
          </ac:spMkLst>
        </pc:spChg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715199122" sldId="259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931461800" sldId="260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538408021" sldId="263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338828397" sldId="265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3496683199" sldId="268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267993868" sldId="270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1834134437" sldId="271"/>
        </pc:sldMkLst>
      </pc:sldChg>
      <pc:sldChg chg="del">
        <pc:chgData name="Aspinen Mika" userId="e4a417ff-e2c6-47ef-80b5-6aefa9ed5f18" providerId="ADAL" clId="{C0081404-B349-47AD-8E4F-99F65117F0DA}" dt="2022-02-15T10:50:13.213" v="47" actId="47"/>
        <pc:sldMkLst>
          <pc:docMk/>
          <pc:sldMk cId="2532942476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6B319F-86E7-4B6C-BC56-4EBD12E2C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5987C2-7487-4368-9FB8-7111ACA48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D0F6CF-0E4A-4E9F-BCAD-01912F091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BB1625-3A4E-47E9-91B0-61CA96321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482FE-30C4-4C60-A6B5-4F867A787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453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BF3F0-90C1-46B4-961A-F541B90F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1EF46E-4CBA-4F74-9AAF-3CCC8315A3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735D72-C992-4DE0-B80B-B57AA4F35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F7E5D7-B796-49BA-AE5D-94D48918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1ED235-3863-4203-B497-BC55280E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248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C70248F-6021-4471-8969-73A84CCA1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55533A-FE1A-44F1-BB12-65159A4AEF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BCF105-8607-4D4A-BC71-6DE10AEFB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BB46E5-6609-4346-9491-54CD346CB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4FAC3-FEE2-4E4E-9BE5-0855977DB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98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579318-4268-4843-BF71-C234EA6EB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712CD6-7DB3-4EBF-8372-6B9CFB3E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80DD31-11E5-4467-A8C9-6FBD6044E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5E9F6D-E571-4CD0-8804-DA15B4F5D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991741-29A2-4114-AC37-8B4F668C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317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66B9ED-DFE6-4598-B858-18C7C614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72DF87A-A75C-40FC-9A1D-BF8D5F608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6C3EA36-DBC6-45ED-8559-40F498C5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B62A31-9F86-406B-8F49-C3A546BC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14409E1-E4F3-4EA2-8A68-70BAE2D5C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61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5A8ECA-A562-4937-B542-7D3A72B4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D4ACF1-D523-4FE3-A3C2-305DE9EF44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829B55-6A6F-4312-9FEB-E6E79C59D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660B45-3BAF-4832-A8A9-48D3D74E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946B20-A1C9-4B0E-9157-82AA66C1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F09735-8F51-42EB-A897-78104C06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94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10B8D-581B-405D-A54B-7F4FD3E7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024026-7B28-4A95-B0F5-469C25B6F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CA3386-A5A2-4FE9-A121-3966E9EBBF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C894D7-0744-46D1-811B-FF3D1032D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83F6117-D550-4DBC-830C-4CC2F02623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B4D562-DCBC-497B-9503-A53D1B1D4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AEB884-3FFA-4191-8986-1501EC898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5F9907C-4D8A-4407-9D27-A6ED4C0A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37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DA061-D36A-4DE1-BFED-69B6B152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5EEC68C-A6DE-485F-B228-74B63D5D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D212E2-3C71-449D-9926-E1364CFA5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2BCE428-56A0-4B37-8B95-8B2CF8EB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71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55D488-5CE0-4190-9509-332E5B0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2E252D-6767-426B-A46C-E3E4A6426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E9FAAF6-221E-4C6D-9E75-B57F12EC9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2423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455B3F-9D17-49F5-B910-0DA6AEB6F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986229-4F57-49BB-A281-0311E349B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DEEE0-2606-441D-8267-8C3321610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992A291-448E-4DE6-9E41-D3A03D668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5A1577-14F5-4057-8AC7-597358AE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5007BB-5A76-4B64-AC3E-A6804A9C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2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1AA226-173A-4FC1-BD59-C72487240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67E1440-480B-4A90-A453-DDE0D7B82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289979-ED24-42A5-8D2A-C3A9AB16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EFFA74-B69F-4171-995D-202272A90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CB0FEE-5E75-4E6C-9462-C45B79855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5B3F91-BA87-4B06-B5A4-D0DD5E56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54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98C9696-90FA-4848-BF87-6B3A57774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A58193-5D78-4E7E-901B-2BF425E9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918280-24FA-4E56-9F3D-6F2384BB6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6F39-E27B-4FFE-9072-90B9E8645110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1047C2-9327-494A-AD5B-7EC54D761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3FE798-581A-4667-A0F0-519552A33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1D4FC-4A35-452F-ACB3-845D4B8B29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2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E2EB7817-E168-4C54-A112-A79DDCDB3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F69822E-F0F2-4C71-9555-9B01F9BF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850" y="891541"/>
            <a:ext cx="5866189" cy="40740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800"/>
              <a:t>Linkkien luominen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F9AC6F7-B7A7-49C8-98F1-F59AEE35B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3850" y="4965613"/>
            <a:ext cx="5866189" cy="92103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/>
              <a:t>Peda.net-ohjeet</a:t>
            </a:r>
          </a:p>
          <a:p>
            <a:r>
              <a:rPr lang="en-US" sz="2400"/>
              <a:t>Mika Aspinen 2024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358AEE7-96E5-490E-93E2-263A0D51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36AB036-6341-4F42-9C36-9D6509938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815" y="4243264"/>
            <a:ext cx="4000156" cy="1064080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  <p:pic>
        <p:nvPicPr>
          <p:cNvPr id="10" name="Kuva 9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3B3B2665-1C85-425B-8DDB-E86E76CC5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054" y="891540"/>
            <a:ext cx="2385945" cy="2385945"/>
          </a:xfrm>
          <a:prstGeom prst="rect">
            <a:avLst/>
          </a:prstGeom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0289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>
            <a:extLst>
              <a:ext uri="{FF2B5EF4-FFF2-40B4-BE49-F238E27FC236}">
                <a16:creationId xmlns:a16="http://schemas.microsoft.com/office/drawing/2014/main" id="{BC7ED6AD-9BA9-4B4F-B401-DA937A51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Ulkoinen linkki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/>
              <a:t>Kirjoita (tai kopioi leikepöydältä) aukeavaan ikkunaan yläriville linkin osoite (URL).</a:t>
            </a:r>
          </a:p>
          <a:p>
            <a:r>
              <a:rPr lang="en-US" sz="1700"/>
              <a:t>Huom: osoitteen alkuun tarvitaan myös merkit https://</a:t>
            </a:r>
          </a:p>
          <a:p>
            <a:r>
              <a:rPr lang="en-US" sz="1700"/>
              <a:t>Kohtaan "Näytettävä teksti" kopioituu automaattisesti linkin osoite, mutta voit myös vaihtaa tekstin haluamaksesi.</a:t>
            </a:r>
          </a:p>
          <a:p>
            <a:r>
              <a:rPr lang="en-US" sz="1700"/>
              <a:t>Kohtaan "Kohde" voit jättää arvoksi "Oletus", linkki avautuu joka tapauksessa uuteen ikkunaan.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56A0470-17EA-444E-A5E9-C56B9DE05E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862" y="1803653"/>
            <a:ext cx="6019331" cy="324744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18509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10275-D3A7-4F30-B96D-749A1BC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Sivun </a:t>
            </a:r>
            <a:b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pysyvä osoite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Jokaisella Peda.net-sivulla on pysyvä osoite, joka on muotoa </a:t>
            </a:r>
            <a:r>
              <a:rPr lang="fi-FI" sz="2000">
                <a:solidFill>
                  <a:srgbClr val="0070C0"/>
                </a:solidFill>
              </a:rPr>
              <a:t>peda.net/id/XXXXXX</a:t>
            </a:r>
            <a:r>
              <a:rPr lang="fi-FI" sz="2000"/>
              <a:t>. </a:t>
            </a:r>
          </a:p>
          <a:p>
            <a:r>
              <a:rPr lang="fi-FI" sz="2000"/>
              <a:t>Se säilyy samana, vaikka sivua siirretään.</a:t>
            </a:r>
          </a:p>
          <a:p>
            <a:r>
              <a:rPr lang="fi-FI" sz="2000"/>
              <a:t>Siksi Peda.net-sivuihin kannattaa aina viitata pysyvällä osoitteella.</a:t>
            </a:r>
          </a:p>
          <a:p>
            <a:r>
              <a:rPr lang="fi-FI" sz="2000"/>
              <a:t>Se löytyy klikkaamalla sivun otsikon vieressä olevaa Jaa-kuvaketta.</a:t>
            </a:r>
            <a:endParaRPr lang="en-US" sz="2000"/>
          </a:p>
          <a:p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30CC1BA-D180-6048-038C-DB555B0FE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008" y="2722179"/>
            <a:ext cx="4568967" cy="80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97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10275-D3A7-4F30-B96D-749A1BC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Sivun </a:t>
            </a:r>
            <a:b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pysyvä osoite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Jaa-kuvakkeesta avautuu ikkuna, jossa kyseisen sivun pysyvä osoite on näkyvissä. </a:t>
            </a:r>
          </a:p>
          <a:p>
            <a:r>
              <a:rPr lang="en-US" sz="2000"/>
              <a:t>Sen voi nyt kopioida tai jakaa somessa, Peda.net-yksityisviestinä tai sähköpostitse.</a:t>
            </a:r>
          </a:p>
          <a:p>
            <a:endParaRPr lang="en-US" sz="20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CC72C80-47A3-403A-B0F3-E2544F4003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186" y="1602034"/>
            <a:ext cx="4814186" cy="36539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90932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510275-D3A7-4F30-B96D-749A1BC1C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Sisäinen linkki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2000"/>
              <a:t>= linkki toiseen Peda.net-sivuun.</a:t>
            </a:r>
          </a:p>
          <a:p>
            <a:pPr marL="0" indent="0">
              <a:buNone/>
            </a:pPr>
            <a:r>
              <a:rPr lang="fi-FI" sz="2000"/>
              <a:t>Kun luot sisäistä linkkiä: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/>
              <a:t>käy </a:t>
            </a:r>
            <a:r>
              <a:rPr lang="fi-FI" sz="2000" b="1"/>
              <a:t>ensin</a:t>
            </a:r>
            <a:r>
              <a:rPr lang="fi-FI" sz="2000"/>
              <a:t> kopioimassa kohdesivun pysyvä osoite leikepöydälle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/>
              <a:t>siirry vasta sitten muokkaamaan sitä tekstikohtaa, johon haluat liittää viittauksen.</a:t>
            </a:r>
            <a:endParaRPr lang="en-US" sz="20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CC72C80-47A3-403A-B0F3-E2544F4003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186" y="1602034"/>
            <a:ext cx="4814186" cy="365393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82585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Jos sisäisen linkin teksti saa olla </a:t>
            </a:r>
            <a:r>
              <a:rPr lang="fi-FI" sz="2000" b="1"/>
              <a:t>sama</a:t>
            </a:r>
            <a:r>
              <a:rPr lang="fi-FI" sz="2000"/>
              <a:t> kuin kohdesivun osoite, voit käyttää editorin Viittausselain-komentoa.</a:t>
            </a:r>
          </a:p>
          <a:p>
            <a:pPr marL="0" indent="0">
              <a:buNone/>
            </a:pPr>
            <a:endParaRPr lang="fi-FI" sz="2000"/>
          </a:p>
          <a:p>
            <a:r>
              <a:rPr lang="fi-FI" sz="2000"/>
              <a:t>(Jos sen sijaan haluat linkiksi vapaavalintaisen tekstin, </a:t>
            </a:r>
            <a:br>
              <a:rPr lang="fi-FI" sz="2000"/>
            </a:br>
            <a:r>
              <a:rPr lang="fi-FI" sz="2000"/>
              <a:t>luo linkki samaan tapaan kuin ulkoinen linkki, ks. tätä koskevat ohjeet.)</a:t>
            </a:r>
            <a:endParaRPr lang="en-US" sz="200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tsikko 1">
            <a:extLst>
              <a:ext uri="{FF2B5EF4-FFF2-40B4-BE49-F238E27FC236}">
                <a16:creationId xmlns:a16="http://schemas.microsoft.com/office/drawing/2014/main" id="{BC7ED6AD-9BA9-4B4F-B401-DA937A51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Sisäinen linkki</a:t>
            </a:r>
          </a:p>
        </p:txBody>
      </p:sp>
      <p:pic>
        <p:nvPicPr>
          <p:cNvPr id="9" name="Kuva 8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0C15E1FC-BB79-4AF0-A45E-C366CDB0C6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4317" y="2251587"/>
            <a:ext cx="5862871" cy="127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735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>
            <a:extLst>
              <a:ext uri="{FF2B5EF4-FFF2-40B4-BE49-F238E27FC236}">
                <a16:creationId xmlns:a16="http://schemas.microsoft.com/office/drawing/2014/main" id="{BC7ED6AD-9BA9-4B4F-B401-DA937A51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Sisäinen linkki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Viittausselain-komento avaa</a:t>
            </a:r>
            <a:br>
              <a:rPr lang="fi-FI" sz="2000"/>
            </a:br>
            <a:r>
              <a:rPr lang="fi-FI" sz="2000"/>
              <a:t>ikkunan, jossa näkyy sivun hakemistopolku. </a:t>
            </a:r>
          </a:p>
          <a:p>
            <a:r>
              <a:rPr lang="fi-FI" sz="2000"/>
              <a:t>Liitä leikepöydältä </a:t>
            </a:r>
            <a:br>
              <a:rPr lang="fi-FI" sz="2000"/>
            </a:br>
            <a:r>
              <a:rPr lang="fi-FI" sz="2000"/>
              <a:t>kohdesivun pysyvä osoite kohtaan "Lähde". </a:t>
            </a:r>
          </a:p>
          <a:p>
            <a:r>
              <a:rPr lang="fi-FI" sz="2000"/>
              <a:t>Liittäminen tapahtuu helpoimmin pikakomennolla Ctrl + V.</a:t>
            </a:r>
            <a:endParaRPr lang="en-US" sz="20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6FA5E66-A25D-441D-900C-A288B4614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862" y="1201155"/>
            <a:ext cx="6019331" cy="445244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49619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>
            <a:extLst>
              <a:ext uri="{FF2B5EF4-FFF2-40B4-BE49-F238E27FC236}">
                <a16:creationId xmlns:a16="http://schemas.microsoft.com/office/drawing/2014/main" id="{BC7ED6AD-9BA9-4B4F-B401-DA937A51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Sisäinen linkki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001520"/>
            <a:ext cx="3505494" cy="4667294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fi-FI" sz="2000"/>
              <a:t>Voit myös hakea kohdesivua Viittausselain-ikkunassa.</a:t>
            </a:r>
          </a:p>
          <a:p>
            <a:r>
              <a:rPr lang="fi-FI" sz="2000"/>
              <a:t>Kun klikkaat sivua, saat sen pysyvän osoitteen ”Lähde”-ruutuun. </a:t>
            </a:r>
          </a:p>
          <a:p>
            <a:r>
              <a:rPr lang="fi-FI" sz="2000"/>
              <a:t>Jos tässä esimerkkitapauksessa haluaisit viitata esim. pääsivuun "Kirkon koulutus - Suomen ev.lut. kirkko", voit klikata kyseisen sivun nimeä, jolloin saat sen pysyvän osoitteen suoraan "Lähde"-ruutuun.</a:t>
            </a:r>
          </a:p>
          <a:p>
            <a:r>
              <a:rPr lang="fi-FI" sz="2000"/>
              <a:t>Voit myös etsiä jotakin toista sivua avaamalla ja sulkemalla tämän näkymän hakemisto-polun ”solmukohtia” + ja –</a:t>
            </a:r>
            <a:endParaRPr lang="en-US" sz="20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6FA5E66-A25D-441D-900C-A288B4614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862" y="1201155"/>
            <a:ext cx="6019331" cy="445244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08960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557784"/>
            <a:ext cx="3505494" cy="611103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fi-FI" sz="2000"/>
              <a:t>Pysyvä osoite näyttäytyy tekstieditorin muokkaustilassa keltaisella pohjalla, ja sitä kehystävät kaksinkertaiset hakasulkeet.</a:t>
            </a:r>
          </a:p>
          <a:p>
            <a:r>
              <a:rPr lang="fi-FI" sz="2000"/>
              <a:t>Voit myös tekstiä muokatessasi liittää pysyvän osoitteen leikepöydältä suoraan tekstieditoriin komennolla Ctrl + V ja kirjoittaa osoitteen ympärille kaksinkertaiset hakasulkeet.</a:t>
            </a:r>
          </a:p>
          <a:p>
            <a:r>
              <a:rPr lang="fi-FI" sz="2000"/>
              <a:t>Hakasulkeiden sisällä oleva pysyvä osoite muuttuu tekstin lukunäkymässä kohdesivun otsikoksi. </a:t>
            </a:r>
            <a:br>
              <a:rPr lang="fi-FI" sz="2000"/>
            </a:br>
            <a:r>
              <a:rPr lang="fi-FI" sz="2000"/>
              <a:t>(Jos sen sijaan liität tekstiin pysyvän osoitteen ilman hakasulkeita, linkki toimii silloinkin, mutta tekstin lukunäkymässä näkyy pysyvä osoite, ei kohdesivun otsikkoa.)</a:t>
            </a:r>
            <a:endParaRPr lang="en-US" sz="20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94865AF-6434-478E-AECD-AE3A75E57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426" y="2786314"/>
            <a:ext cx="6069643" cy="80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51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1">
            <a:extLst>
              <a:ext uri="{FF2B5EF4-FFF2-40B4-BE49-F238E27FC236}">
                <a16:creationId xmlns:a16="http://schemas.microsoft.com/office/drawing/2014/main" id="{BC7ED6AD-9BA9-4B4F-B401-DA937A51E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Ulkoinen linkki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1126E2-EF06-4A9B-938D-9D855D6C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931" y="2001520"/>
            <a:ext cx="3505494" cy="466729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000"/>
              <a:t>Ulkoinen linkki tarkoittaa mitä tahansa www-osoitetta.</a:t>
            </a:r>
          </a:p>
          <a:p>
            <a:r>
              <a:rPr lang="fi-FI" sz="2000"/>
              <a:t>Samaan tapaan kannattaa luoda myös sisäiset linkit silloin, kun haluat linkin tekstiksi vapaavalintaisen tekstin.</a:t>
            </a:r>
          </a:p>
          <a:p>
            <a:r>
              <a:rPr lang="fi-FI" sz="2000"/>
              <a:t>Valitse tekstieditorista alarivin keskellä oleva ketjun kuva ("Lisää tai muokkaa linkki").</a:t>
            </a:r>
          </a:p>
          <a:p>
            <a:endParaRPr lang="fi-FI" sz="20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76203A0-37D6-4B20-B7A0-FE6483A74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97" y="2479040"/>
            <a:ext cx="6030861" cy="140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38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438</Words>
  <Application>Microsoft Office PowerPoint</Application>
  <PresentationFormat>Laajakuva</PresentationFormat>
  <Paragraphs>41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Linkkien luominen</vt:lpstr>
      <vt:lpstr>Sivun  pysyvä osoite</vt:lpstr>
      <vt:lpstr>Sivun  pysyvä osoite</vt:lpstr>
      <vt:lpstr>Sisäinen linkki</vt:lpstr>
      <vt:lpstr>Sisäinen linkki</vt:lpstr>
      <vt:lpstr>Sisäinen linkki</vt:lpstr>
      <vt:lpstr>Sisäinen linkki</vt:lpstr>
      <vt:lpstr>PowerPoint-esitys</vt:lpstr>
      <vt:lpstr>Ulkoinen linkki</vt:lpstr>
      <vt:lpstr>Ulkoinen linkki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Tervetuloa!</dc:title>
  <dc:creator>Tukiainen Sirkku</dc:creator>
  <cp:lastModifiedBy>Aspinen Mika</cp:lastModifiedBy>
  <cp:revision>4</cp:revision>
  <dcterms:created xsi:type="dcterms:W3CDTF">2021-12-08T12:21:20Z</dcterms:created>
  <dcterms:modified xsi:type="dcterms:W3CDTF">2024-02-14T12:00:31Z</dcterms:modified>
</cp:coreProperties>
</file>