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mo Päivärinta" initials="" lastIdx="3" clrIdx="0"/>
  <p:cmAuthor id="2" name="Vesa Vihervä" initials="" lastIdx="1" clrIdx="1"/>
  <p:cmAuthor id="3" name="Antti Kohi" initials="" lastIdx="2" clrIdx="2"/>
  <p:cmAuthor id="4" name="Hannele Palo" initials="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1"/>
    <p:restoredTop sz="94658"/>
  </p:normalViewPr>
  <p:slideViewPr>
    <p:cSldViewPr>
      <p:cViewPr varScale="1">
        <p:scale>
          <a:sx n="83" d="100"/>
          <a:sy n="83" d="100"/>
        </p:scale>
        <p:origin x="696" y="78"/>
      </p:cViewPr>
      <p:guideLst>
        <p:guide orient="horz" pos="102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dirty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770879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1190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99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506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21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25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127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50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5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72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Vedä kuva paikkamerkkiin tai lisää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perustyylejä naps.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chemeClr val="accent1"/>
                </a:solidFill>
                <a:latin typeface="Verdana" pitchFamily="34" charset="0"/>
              </a:rPr>
              <a:t>Forum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1472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>
                <a:solidFill>
                  <a:schemeClr val="accent1"/>
                </a:solidFill>
              </a:rPr>
              <a:t>Luku </a:t>
            </a:r>
            <a:r>
              <a:rPr lang="fi-FI" altLang="fi-FI" sz="2400" i="0" dirty="0" smtClean="0">
                <a:solidFill>
                  <a:schemeClr val="accent1"/>
                </a:solidFill>
              </a:rPr>
              <a:t>15</a:t>
            </a:r>
            <a:r>
              <a:rPr lang="fi-FI" altLang="fi-FI" sz="2400" i="0" dirty="0" smtClean="0">
                <a:solidFill>
                  <a:schemeClr val="accent1"/>
                </a:solidFill>
              </a:rPr>
              <a:t>		</a:t>
            </a: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-FI" sz="2400" b="1" i="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Globaaleja ongelmia </a:t>
            </a:r>
            <a:r>
              <a:rPr lang="fi-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-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globaaleja </a:t>
            </a:r>
            <a:r>
              <a:rPr lang="fi-FI" sz="2400" b="1" i="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ratkaisuja</a:t>
            </a:r>
            <a:endParaRPr lang="fi-FI" sz="2400" b="1" i="0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1832950" y="329175"/>
            <a:ext cx="5249700" cy="1309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800" b="1" i="0">
                <a:solidFill>
                  <a:schemeClr val="dk1"/>
                </a:solidFill>
                <a:latin typeface="+mn-lt"/>
              </a:rPr>
              <a:t>Kuva symbolisoi sitä, kuinka maapallo ei enää kauaa kestä, jos maapalloa uhkaavia ongelmia ei pian saada pysäytettyä.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300" y="1800524"/>
            <a:ext cx="6523750" cy="441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81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224450" y="241900"/>
            <a:ext cx="8666100" cy="599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50" y="247549"/>
            <a:ext cx="8666100" cy="599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8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24450" y="241900"/>
            <a:ext cx="8666100" cy="599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50" y="247549"/>
            <a:ext cx="8666100" cy="599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13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2400" dirty="0"/>
              <a:t>Tulkitse pilakuvan sanoma keskinäisriippuvuudesta ja </a:t>
            </a:r>
            <a:r>
              <a:rPr lang="fi-FI" sz="2400" dirty="0" smtClean="0"/>
              <a:t>globalisaatiosta</a:t>
            </a:r>
            <a:endParaRPr lang="fi-FI" sz="2400" dirty="0"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51" y="1143000"/>
            <a:ext cx="7480099" cy="5142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20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550" y="1789400"/>
            <a:ext cx="6430500" cy="44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1832950" y="329175"/>
            <a:ext cx="5249700" cy="1309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i-FI" sz="1800" b="1" i="0">
                <a:solidFill>
                  <a:schemeClr val="dk1"/>
                </a:solidFill>
                <a:latin typeface="+mn-lt"/>
              </a:rPr>
              <a:t>Pilakuvassa maapallo yrittää estää maapalloa uhkaavia ongelmia kaatumasta päälleen.</a:t>
            </a:r>
          </a:p>
        </p:txBody>
      </p:sp>
    </p:spTree>
    <p:extLst>
      <p:ext uri="{BB962C8B-B14F-4D97-AF65-F5344CB8AC3E}">
        <p14:creationId xmlns:p14="http://schemas.microsoft.com/office/powerpoint/2010/main" val="242315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832950" y="329175"/>
            <a:ext cx="5249700" cy="1309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800" b="1" i="0">
                <a:solidFill>
                  <a:schemeClr val="dk1"/>
                </a:solidFill>
                <a:latin typeface="+mn-lt"/>
              </a:rPr>
              <a:t>Maapallon tehtävä kuvataan raskaana, sillä ongelmien määrä saa sen hikoilemaan . 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350" y="1755224"/>
            <a:ext cx="6506674" cy="448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21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1832950" y="329175"/>
            <a:ext cx="5249700" cy="1309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i-FI" sz="1800" b="1" i="0">
                <a:solidFill>
                  <a:schemeClr val="dk1"/>
                </a:solidFill>
                <a:latin typeface="+mn-lt"/>
              </a:rPr>
              <a:t>Maapallo on putoamassa kallion kielekkeeltä. Se katsoo jo hädissään alas.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350" y="1755224"/>
            <a:ext cx="6506674" cy="448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85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1832950" y="329175"/>
            <a:ext cx="5249700" cy="1309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800" b="1" i="0">
                <a:solidFill>
                  <a:schemeClr val="dk1"/>
                </a:solidFill>
                <a:latin typeface="+mn-lt"/>
              </a:rPr>
              <a:t>Tilanne on uhkaava, kalliokieleke murenee jo ongelmien painosta.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250" y="1788075"/>
            <a:ext cx="6447875" cy="4421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51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475" y="1725800"/>
            <a:ext cx="6471450" cy="448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536700" y="339400"/>
            <a:ext cx="8070600" cy="1505424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800" b="1" i="0" dirty="0">
                <a:solidFill>
                  <a:schemeClr val="dk1"/>
                </a:solidFill>
                <a:latin typeface="+mn-lt"/>
              </a:rPr>
              <a:t>Keskinäisriippuvuus näkyy kuvassa. Maapallon uhkakuvat, kuten maapallon lämpeneminen, terrorismi, ydinuhka, AIDS, työttömyys ja taloudellinen taantuma ovat maailman yhteisiä ongelmia, joita ei ilman kansainvälistä yhteistyötä saada ratkaistua. </a:t>
            </a:r>
          </a:p>
        </p:txBody>
      </p:sp>
    </p:spTree>
    <p:extLst>
      <p:ext uri="{BB962C8B-B14F-4D97-AF65-F5344CB8AC3E}">
        <p14:creationId xmlns:p14="http://schemas.microsoft.com/office/powerpoint/2010/main" val="296625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832950" y="329175"/>
            <a:ext cx="5249700" cy="1309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800" b="1" i="0">
                <a:solidFill>
                  <a:schemeClr val="dk1"/>
                </a:solidFill>
                <a:latin typeface="+mn-lt"/>
              </a:rPr>
              <a:t>Uhkat on kuvattu isoiksi. Ne muodostavat dominopelin kaltaisen ketjureaktion.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475" y="1725800"/>
            <a:ext cx="6471450" cy="448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94426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pe-ppt_pohja" id="{5733D5CD-3864-A844-87E4-12B4A7516803}" vid="{DD135B07-40C7-0E46-8712-5E6F024D19D3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iva Dokumentti 2" ma:contentTypeID="0x0101006A759CC3617D4A198264873379924809007A1E2605DCD38D45AFD65C9D5303E4F7" ma:contentTypeVersion="6" ma:contentTypeDescription="Luo uusi asiakirja." ma:contentTypeScope="" ma:versionID="828e98d423d5acdb6cf5c3f1a5a9947e">
  <xsd:schema xmlns:xsd="http://www.w3.org/2001/XMLSchema" xmlns:xs="http://www.w3.org/2001/XMLSchema" xmlns:p="http://schemas.microsoft.com/office/2006/metadata/properties" xmlns:ns2="a8d9c6b2-3655-4504-8205-749f4c2876db" targetNamespace="http://schemas.microsoft.com/office/2006/metadata/properties" ma:root="true" ma:fieldsID="51587bf6ca1a57cb963cd34efc547897" ns2:_="">
    <xsd:import namespace="a8d9c6b2-3655-4504-8205-749f4c2876db"/>
    <xsd:element name="properties">
      <xsd:complexType>
        <xsd:sequence>
          <xsd:element name="documentManagement">
            <xsd:complexType>
              <xsd:all>
                <xsd:element ref="ns2:ValoIntranetDocumentOwner" minOccurs="0"/>
                <xsd:element ref="ns2:ValoIntranetDocumentType" minOccurs="0"/>
                <xsd:element ref="ns2:ValoIntranetConfidentiality" minOccurs="0"/>
                <xsd:element ref="ns2:ValoIntranetPreservationTime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9c6b2-3655-4504-8205-749f4c2876db" elementFormDefault="qualified">
    <xsd:import namespace="http://schemas.microsoft.com/office/2006/documentManagement/types"/>
    <xsd:import namespace="http://schemas.microsoft.com/office/infopath/2007/PartnerControls"/>
    <xsd:element name="ValoIntranetDocumentOwner" ma:index="8" nillable="true" ma:displayName="Omistaja" ma:list="UserInfo" ma:SharePointGroup="0" ma:internalName="ValoIntranet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IntranetDocumentType" ma:index="9" nillable="true" ma:displayName="Tyyppi" ma:internalName="ValoIntranetDocument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opimus"/>
          <xsd:enumeration value="Suunnitelma"/>
          <xsd:enumeration value="Tiedote"/>
        </xsd:restriction>
      </xsd:simpleType>
    </xsd:element>
    <xsd:element name="ValoIntranetConfidentiality" ma:index="10" nillable="true" ma:displayName="Luottamuksellisuus" ma:internalName="ValoIntranetConfidentiality">
      <xsd:simpleType>
        <xsd:restriction base="dms:Choice">
          <xsd:enumeration value="Julkinen"/>
          <xsd:enumeration value="Luottamuksellinen"/>
          <xsd:enumeration value="Salainen"/>
          <xsd:enumeration value="Sisäinen"/>
        </xsd:restriction>
      </xsd:simpleType>
    </xsd:element>
    <xsd:element name="ValoIntranetPreservationTime" ma:index="11" nillable="true" ma:displayName="Säilytysaika" ma:default="1 vuosi" ma:internalName="ValoIntranetPreservationTime">
      <xsd:simpleType>
        <xsd:restriction base="dms:Choice">
          <xsd:enumeration value="1 vuosi"/>
          <xsd:enumeration value="3 vuotta"/>
          <xsd:enumeration value="5 vuotta"/>
          <xsd:enumeration value="Aina"/>
        </xsd:restriction>
      </xsd:simpleType>
    </xsd:element>
    <xsd:element name="TaxKeywordTaxHTField" ma:index="12" nillable="true" ma:taxonomy="true" ma:internalName="TaxKeywordTaxHTField" ma:taxonomyFieldName="TaxKeyword" ma:displayName="Yrityksen avainsanat" ma:fieldId="{23f27201-bee3-471e-b2e7-b64fd8b7ca38}" ma:taxonomyMulti="true" ma:sspId="1b7528bd-6053-4c54-9fa3-c362d387d92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a3bf15aa-9e81-4b24-a427-75a26834ba2b}" ma:internalName="TaxCatchAll" ma:showField="CatchAllData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a3bf15aa-9e81-4b24-a427-75a26834ba2b}" ma:internalName="TaxCatchAllLabel" ma:readOnly="true" ma:showField="CatchAllDataLabel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d9c6b2-3655-4504-8205-749f4c2876db"/>
    <ValoIntranetConfidentiality xmlns="a8d9c6b2-3655-4504-8205-749f4c2876db" xsi:nil="true"/>
    <TaxKeywordTaxHTField xmlns="a8d9c6b2-3655-4504-8205-749f4c2876db">
      <Terms xmlns="http://schemas.microsoft.com/office/infopath/2007/PartnerControls"/>
    </TaxKeywordTaxHTField>
    <ValoIntranetDocumentOwner xmlns="a8d9c6b2-3655-4504-8205-749f4c2876db">
      <UserInfo>
        <DisplayName/>
        <AccountId xsi:nil="true"/>
        <AccountType/>
      </UserInfo>
    </ValoIntranetDocumentOwner>
    <ValoIntranetDocumentType xmlns="a8d9c6b2-3655-4504-8205-749f4c2876db" xsi:nil="true"/>
    <ValoIntranetPreservationTime xmlns="a8d9c6b2-3655-4504-8205-749f4c2876db">1 vuosi</ValoIntranetPreservationTime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0A98C9-F725-421C-A119-76FAAE779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9c6b2-3655-4504-8205-749f4c287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69D417-8C22-437C-8803-F9A9448B1813}">
  <ds:schemaRefs>
    <ds:schemaRef ds:uri="a8d9c6b2-3655-4504-8205-749f4c2876db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ppt-ope_pohja</Template>
  <TotalTime>770</TotalTime>
  <Words>125</Words>
  <Application>Microsoft Office PowerPoint</Application>
  <PresentationFormat>On-screen Show (4:3)</PresentationFormat>
  <Paragraphs>20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MS PGothic</vt:lpstr>
      <vt:lpstr>Arial</vt:lpstr>
      <vt:lpstr>Geneva</vt:lpstr>
      <vt:lpstr>Lucida Grande</vt:lpstr>
      <vt:lpstr>Verdana</vt:lpstr>
      <vt:lpstr>Blank Presentation</vt:lpstr>
      <vt:lpstr>PowerPoint Presentation</vt:lpstr>
      <vt:lpstr>PowerPoint Presentation</vt:lpstr>
      <vt:lpstr>Tulkitse pilakuvan sanoma keskinäisriippuvuudesta ja globalisaatiosta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Lehtinen, Karri V</cp:lastModifiedBy>
  <cp:revision>90</cp:revision>
  <dcterms:created xsi:type="dcterms:W3CDTF">2016-09-06T12:02:22Z</dcterms:created>
  <dcterms:modified xsi:type="dcterms:W3CDTF">2016-11-09T13:41:41Z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  <property fmtid="{D5CDD505-2E9C-101B-9397-08002B2CF9AE}" pid="3" name="ContentTypeId">
    <vt:lpwstr>0x0101006A759CC3617D4A198264873379924809007A1E2605DCD38D45AFD65C9D5303E4F7</vt:lpwstr>
  </property>
  <property fmtid="{D5CDD505-2E9C-101B-9397-08002B2CF9AE}" pid="4" name="TaxKeyword">
    <vt:lpwstr/>
  </property>
</Properties>
</file>