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4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7067" y="141668"/>
            <a:ext cx="7766936" cy="1171977"/>
          </a:xfrm>
        </p:spPr>
        <p:txBody>
          <a:bodyPr/>
          <a:lstStyle/>
          <a:p>
            <a:pPr algn="ctr"/>
            <a:r>
              <a:rPr lang="fi-FI" dirty="0" smtClean="0"/>
              <a:t>Pinaatti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 flipH="1" flipV="1">
            <a:off x="2791877" y="5228824"/>
            <a:ext cx="45719" cy="49596"/>
          </a:xfrm>
        </p:spPr>
        <p:txBody>
          <a:bodyPr>
            <a:normAutofit fontScale="25000" lnSpcReduction="20000"/>
          </a:bodyPr>
          <a:lstStyle/>
          <a:p>
            <a:endParaRPr lang="fi-FI" dirty="0"/>
          </a:p>
        </p:txBody>
      </p:sp>
      <p:pic>
        <p:nvPicPr>
          <p:cNvPr id="1026" name="Picture 2" descr=" Copyright: Shutterstock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328" y="1790163"/>
            <a:ext cx="7071932" cy="3977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29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Energiaa vihreästä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606798"/>
            <a:ext cx="8596668" cy="4381879"/>
          </a:xfrm>
        </p:spPr>
        <p:txBody>
          <a:bodyPr>
            <a:normAutofit/>
          </a:bodyPr>
          <a:lstStyle/>
          <a:p>
            <a:endParaRPr lang="fi-FI" b="1" dirty="0" smtClean="0"/>
          </a:p>
          <a:p>
            <a:r>
              <a:rPr lang="fi-FI" dirty="0" smtClean="0"/>
              <a:t>Voimattomuuden </a:t>
            </a:r>
            <a:r>
              <a:rPr lang="fi-FI" dirty="0"/>
              <a:t>tunne iskee välillä, ruokavaliolla on tähänkin iso merkitys. Vihreillä ruuilla saat keholle energiaa.</a:t>
            </a:r>
          </a:p>
          <a:p>
            <a:r>
              <a:rPr lang="fi-FI" dirty="0"/>
              <a:t>– Voimakkaiden vihreiden ruokien lisäämistä ruokavalioon ei voi tehdä liikaa.</a:t>
            </a:r>
          </a:p>
          <a:p>
            <a:r>
              <a:rPr lang="fi-FI" dirty="0" smtClean="0"/>
              <a:t>meidän </a:t>
            </a:r>
            <a:r>
              <a:rPr lang="fi-FI" dirty="0"/>
              <a:t>haaste on se, että syömme ravinneköyhää vihreää, kuten jäävuorisalaattia. Lisäksi emme pureskele ruokaa kunnolla ja ravinteet eivät pääse näin imeytymään.</a:t>
            </a:r>
          </a:p>
          <a:p>
            <a:r>
              <a:rPr lang="fi-FI" dirty="0"/>
              <a:t>Tässä apuun tulee tehosekoitin jolla pystyy parissa minuutissa tekemään viherpirtelön jolloin ravinteet pääsevät paremmin imeytymään. Heitä sekaan mitä tahansa kaupasta saatavaa vihreää, kuten basilikaa, minttua, avokadoa tai lehtikaalia. </a:t>
            </a:r>
          </a:p>
          <a:p>
            <a:r>
              <a:rPr lang="fi-FI" dirty="0" smtClean="0"/>
              <a:t>Ravitsemusasiantuntia </a:t>
            </a:r>
            <a:r>
              <a:rPr lang="fi-FI" dirty="0"/>
              <a:t>kehottaa tutustumaan nokkoseen, myös kuivattuna. Sen ravinnearvot ovat hyvät ja </a:t>
            </a:r>
            <a:r>
              <a:rPr lang="fi-FI" dirty="0" smtClean="0"/>
              <a:t>sitä voi pitää </a:t>
            </a:r>
            <a:r>
              <a:rPr lang="fi-FI" dirty="0"/>
              <a:t>suomalaisena superfoodina.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1646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Kehon ja mielen hyvinvointi lähtee </a:t>
            </a:r>
            <a:r>
              <a:rPr lang="fi-FI" b="1" dirty="0" smtClean="0"/>
              <a:t>lautaselta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Suoliston </a:t>
            </a:r>
            <a:r>
              <a:rPr lang="fi-FI" sz="2400" b="1" dirty="0"/>
              <a:t>kunto vaikuttaa mielenterveyteen, vihreiden ruokien syöminen kehon jaksamiseen. </a:t>
            </a:r>
            <a:endParaRPr lang="fi-FI" sz="2400" dirty="0"/>
          </a:p>
          <a:p>
            <a:r>
              <a:rPr lang="fi-FI" sz="2400" dirty="0"/>
              <a:t>Nautittu ruoka ei vaikuta vain kehon fyysiseen hyvinvointiin vaan myös henkiseen. </a:t>
            </a:r>
          </a:p>
        </p:txBody>
      </p:sp>
    </p:spTree>
    <p:extLst>
      <p:ext uri="{BB962C8B-B14F-4D97-AF65-F5344CB8AC3E}">
        <p14:creationId xmlns:p14="http://schemas.microsoft.com/office/powerpoint/2010/main" val="1268583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Pinaatti on terveyspommi joka auttaa kehoa monipuolisesti.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b="1" dirty="0" smtClean="0"/>
              <a:t>Se </a:t>
            </a:r>
            <a:r>
              <a:rPr lang="fi-FI" b="1" dirty="0"/>
              <a:t>tekee hyvää muun muassa silmille ja luille.</a:t>
            </a:r>
            <a:endParaRPr lang="fi-FI" dirty="0"/>
          </a:p>
          <a:p>
            <a:pPr>
              <a:lnSpc>
                <a:spcPct val="200000"/>
              </a:lnSpc>
            </a:pPr>
            <a:r>
              <a:rPr lang="fi-FI" sz="2400" dirty="0"/>
              <a:t>Sarjakuvahahmo Kippari-Kalle oli oikeassa, pinaatti on verraton ruoka. Kun Kippari-Kalle kaipasi voimaa, tämä kiskaisi tölkillisen pinaattia ja lihakset kasvoivat silmänräpäyksessä. Pinaatti todella auttaa lihaksia mutta sillä on myös monta muuta hyvää terveysvaikutusta.</a:t>
            </a:r>
          </a:p>
          <a:p>
            <a:pPr>
              <a:lnSpc>
                <a:spcPct val="200000"/>
              </a:lnSpc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187597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Pinaatti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171977"/>
            <a:ext cx="9355308" cy="5447764"/>
          </a:xfrm>
        </p:spPr>
        <p:txBody>
          <a:bodyPr>
            <a:normAutofit fontScale="70000" lnSpcReduction="20000"/>
          </a:bodyPr>
          <a:lstStyle/>
          <a:p>
            <a:r>
              <a:rPr lang="fi-FI" sz="2600" b="1" dirty="0"/>
              <a:t>Ruuansulatus</a:t>
            </a:r>
          </a:p>
          <a:p>
            <a:pPr>
              <a:lnSpc>
                <a:spcPct val="160000"/>
              </a:lnSpc>
            </a:pPr>
            <a:r>
              <a:rPr lang="fi-FI" sz="2600" dirty="0" smtClean="0"/>
              <a:t>pinaatti </a:t>
            </a:r>
            <a:r>
              <a:rPr lang="fi-FI" sz="2600" dirty="0"/>
              <a:t>auttaa ruuansulatuksessa. Se helpottaa ummetusta ja suojaa vatsan limakalvoja ja ehkäisee </a:t>
            </a:r>
            <a:r>
              <a:rPr lang="fi-FI" sz="2600" dirty="0" smtClean="0"/>
              <a:t>vatsahaavoja. </a:t>
            </a:r>
            <a:r>
              <a:rPr lang="fi-FI" sz="2600" dirty="0"/>
              <a:t>K-vitamiini on tärkeää luiden hyvinvoinnille. Se myös puhdistaa paksusuolen kuona-aineista.</a:t>
            </a:r>
          </a:p>
          <a:p>
            <a:pPr>
              <a:lnSpc>
                <a:spcPct val="160000"/>
              </a:lnSpc>
            </a:pPr>
            <a:r>
              <a:rPr lang="fi-FI" sz="2600" b="1" dirty="0"/>
              <a:t>Ihonhoito</a:t>
            </a:r>
          </a:p>
          <a:p>
            <a:pPr>
              <a:lnSpc>
                <a:spcPct val="160000"/>
              </a:lnSpc>
            </a:pPr>
            <a:r>
              <a:rPr lang="fi-FI" sz="2600" dirty="0" smtClean="0"/>
              <a:t>Pinaatin </a:t>
            </a:r>
            <a:r>
              <a:rPr lang="fi-FI" sz="2600" dirty="0"/>
              <a:t>vitamiinit ja mineraalit helpottavat kuivaa ja kutiavaa ihoa ja antavat iholle säteilevää väriä. </a:t>
            </a:r>
            <a:endParaRPr lang="fi-FI" sz="2600" dirty="0" smtClean="0"/>
          </a:p>
          <a:p>
            <a:pPr>
              <a:lnSpc>
                <a:spcPct val="160000"/>
              </a:lnSpc>
            </a:pPr>
            <a:r>
              <a:rPr lang="fi-FI" sz="2600" b="1" dirty="0" smtClean="0"/>
              <a:t>Lihakset</a:t>
            </a:r>
            <a:endParaRPr lang="fi-FI" sz="2600" b="1" dirty="0"/>
          </a:p>
          <a:p>
            <a:pPr>
              <a:lnSpc>
                <a:spcPct val="160000"/>
              </a:lnSpc>
            </a:pPr>
            <a:r>
              <a:rPr lang="fi-FI" sz="2600" dirty="0" smtClean="0"/>
              <a:t>Ravintorikas pinaattia auttaa </a:t>
            </a:r>
            <a:r>
              <a:rPr lang="fi-FI" sz="2600" dirty="0"/>
              <a:t>lihaksia toimimaan tehokkaammin treenaamisen aikana. Se on täynnä myös </a:t>
            </a:r>
            <a:r>
              <a:rPr lang="fi-FI" sz="2600" dirty="0" err="1"/>
              <a:t>luteiinia</a:t>
            </a:r>
            <a:r>
              <a:rPr lang="fi-FI" sz="2600" dirty="0"/>
              <a:t> mikä edesauttaa näkökykyä ehkäisemällä kaihia ja silmänpohjanrappeumaa.</a:t>
            </a:r>
          </a:p>
          <a:p>
            <a:pPr>
              <a:lnSpc>
                <a:spcPct val="160000"/>
              </a:lnSpc>
            </a:pPr>
            <a:r>
              <a:rPr lang="fi-FI" sz="2600" dirty="0" smtClean="0"/>
              <a:t>(</a:t>
            </a:r>
            <a:r>
              <a:rPr lang="fi-FI" sz="2600" dirty="0" err="1" smtClean="0"/>
              <a:t>yle</a:t>
            </a:r>
            <a:r>
              <a:rPr lang="fi-FI" sz="2600" dirty="0" smtClean="0"/>
              <a:t>)</a:t>
            </a: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2734218545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262</Words>
  <Application>Microsoft Office PowerPoint</Application>
  <PresentationFormat>Mukautettu</PresentationFormat>
  <Paragraphs>22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Pinta</vt:lpstr>
      <vt:lpstr>Pinaatti</vt:lpstr>
      <vt:lpstr>Energiaa vihreästä </vt:lpstr>
      <vt:lpstr>Kehon ja mielen hyvinvointi lähtee lautaselta</vt:lpstr>
      <vt:lpstr>Pinaatti on terveyspommi joka auttaa kehoa monipuolisesti.</vt:lpstr>
      <vt:lpstr>Pinaatti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Pinaatti</dc:title>
  <dc:creator>Asiakas</dc:creator>
  <cp:lastModifiedBy>Susanna Saartoala</cp:lastModifiedBy>
  <cp:revision>3</cp:revision>
  <dcterms:created xsi:type="dcterms:W3CDTF">2016-02-09T17:45:22Z</dcterms:created>
  <dcterms:modified xsi:type="dcterms:W3CDTF">2016-08-31T05:36:19Z</dcterms:modified>
</cp:coreProperties>
</file>