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85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06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17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445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48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26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72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92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34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9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602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C27D6-E112-47EB-A4DC-9473EF431428}" type="datetimeFigureOut">
              <a:rPr lang="en-GB" smtClean="0"/>
              <a:t>20/11/2016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58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Kurssimäärien</a:t>
            </a:r>
            <a:r>
              <a:rPr lang="en-GB" dirty="0" smtClean="0"/>
              <a:t> </a:t>
            </a:r>
            <a:r>
              <a:rPr lang="en-GB" dirty="0" err="1" smtClean="0"/>
              <a:t>laskeminen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err="1" smtClean="0"/>
              <a:t>Opinnot</a:t>
            </a:r>
            <a:r>
              <a:rPr lang="en-GB" sz="4000" dirty="0" smtClean="0"/>
              <a:t> </a:t>
            </a:r>
            <a:r>
              <a:rPr lang="en-GB" sz="4000" dirty="0" err="1" smtClean="0"/>
              <a:t>välilehti</a:t>
            </a:r>
            <a:r>
              <a:rPr lang="en-GB" sz="4000" dirty="0" smtClean="0"/>
              <a:t> </a:t>
            </a:r>
            <a:r>
              <a:rPr lang="en-GB" sz="4000" dirty="0" err="1" smtClean="0"/>
              <a:t>ja</a:t>
            </a:r>
            <a:r>
              <a:rPr lang="en-GB" sz="4000" dirty="0" smtClean="0"/>
              <a:t> </a:t>
            </a:r>
            <a:r>
              <a:rPr lang="en-GB" sz="4000" dirty="0" err="1" smtClean="0"/>
              <a:t>yhteenveto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6604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53142" y="-275772"/>
            <a:ext cx="13011150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263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Tarkista</a:t>
            </a:r>
            <a:r>
              <a:rPr lang="en-GB" dirty="0" smtClean="0"/>
              <a:t> </a:t>
            </a:r>
            <a:r>
              <a:rPr lang="en-GB" dirty="0" err="1" smtClean="0"/>
              <a:t>opinnot</a:t>
            </a:r>
            <a:r>
              <a:rPr lang="en-GB" dirty="0" smtClean="0"/>
              <a:t> </a:t>
            </a:r>
            <a:r>
              <a:rPr lang="en-GB" dirty="0" err="1" smtClean="0"/>
              <a:t>välilehdeltä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Kaikki</a:t>
            </a:r>
            <a:r>
              <a:rPr lang="en-GB" dirty="0" smtClean="0"/>
              <a:t> </a:t>
            </a:r>
            <a:r>
              <a:rPr lang="en-GB" b="1" dirty="0" err="1" smtClean="0"/>
              <a:t>pakolliset</a:t>
            </a:r>
            <a:r>
              <a:rPr lang="en-GB" b="1" dirty="0" smtClean="0"/>
              <a:t> </a:t>
            </a:r>
            <a:r>
              <a:rPr lang="en-GB" b="1" dirty="0" err="1" smtClean="0"/>
              <a:t>kurssit</a:t>
            </a:r>
            <a:r>
              <a:rPr lang="en-GB" dirty="0" smtClean="0"/>
              <a:t>(</a:t>
            </a:r>
            <a:r>
              <a:rPr lang="en-GB" dirty="0" err="1" smtClean="0"/>
              <a:t>vpunaisella</a:t>
            </a:r>
            <a:r>
              <a:rPr lang="en-GB" dirty="0" smtClean="0"/>
              <a:t> </a:t>
            </a:r>
            <a:r>
              <a:rPr lang="en-GB" dirty="0" err="1" smtClean="0"/>
              <a:t>olevat</a:t>
            </a:r>
            <a:r>
              <a:rPr lang="en-GB" dirty="0" smtClean="0"/>
              <a:t> </a:t>
            </a:r>
            <a:r>
              <a:rPr lang="en-GB" dirty="0" err="1" smtClean="0"/>
              <a:t>kurssit</a:t>
            </a:r>
            <a:r>
              <a:rPr lang="en-GB" dirty="0" smtClean="0"/>
              <a:t>) </a:t>
            </a:r>
            <a:r>
              <a:rPr lang="en-GB" dirty="0" err="1" smtClean="0"/>
              <a:t>tulee</a:t>
            </a:r>
            <a:r>
              <a:rPr lang="en-GB" dirty="0" smtClean="0"/>
              <a:t> </a:t>
            </a:r>
            <a:r>
              <a:rPr lang="en-GB" dirty="0" err="1" smtClean="0"/>
              <a:t>tehtyä</a:t>
            </a:r>
            <a:r>
              <a:rPr lang="en-GB" dirty="0" smtClean="0"/>
              <a:t> 3. </a:t>
            </a:r>
            <a:r>
              <a:rPr lang="en-GB" dirty="0" err="1" smtClean="0"/>
              <a:t>vuoden</a:t>
            </a:r>
            <a:r>
              <a:rPr lang="en-GB" dirty="0" smtClean="0"/>
              <a:t> </a:t>
            </a:r>
            <a:r>
              <a:rPr lang="en-GB" dirty="0" err="1" smtClean="0"/>
              <a:t>aikana</a:t>
            </a:r>
            <a:r>
              <a:rPr lang="en-GB" dirty="0" smtClean="0"/>
              <a:t>, </a:t>
            </a:r>
            <a:r>
              <a:rPr lang="en-GB" dirty="0" err="1" smtClean="0"/>
              <a:t>lyhyt</a:t>
            </a:r>
            <a:r>
              <a:rPr lang="en-GB" dirty="0" smtClean="0"/>
              <a:t> </a:t>
            </a:r>
            <a:r>
              <a:rPr lang="en-GB" dirty="0" err="1" smtClean="0"/>
              <a:t>matikka</a:t>
            </a:r>
            <a:r>
              <a:rPr lang="en-GB" dirty="0" smtClean="0"/>
              <a:t>(47), </a:t>
            </a:r>
            <a:r>
              <a:rPr lang="en-GB" dirty="0" err="1" smtClean="0"/>
              <a:t>pitkä</a:t>
            </a:r>
            <a:r>
              <a:rPr lang="en-GB" dirty="0" smtClean="0"/>
              <a:t> </a:t>
            </a:r>
            <a:r>
              <a:rPr lang="en-GB" dirty="0" err="1" smtClean="0"/>
              <a:t>matikka</a:t>
            </a:r>
            <a:r>
              <a:rPr lang="en-GB" dirty="0" smtClean="0"/>
              <a:t> (49) tai 2 A-</a:t>
            </a:r>
            <a:r>
              <a:rPr lang="en-GB" dirty="0" err="1" smtClean="0"/>
              <a:t>kieltä</a:t>
            </a:r>
            <a:r>
              <a:rPr lang="en-GB" dirty="0" smtClean="0"/>
              <a:t> (52 </a:t>
            </a:r>
            <a:r>
              <a:rPr lang="en-GB" dirty="0" err="1" smtClean="0"/>
              <a:t>kurssia</a:t>
            </a:r>
            <a:r>
              <a:rPr lang="en-GB" dirty="0" smtClean="0"/>
              <a:t>).</a:t>
            </a:r>
          </a:p>
          <a:p>
            <a:r>
              <a:rPr lang="en-GB" dirty="0" err="1" smtClean="0"/>
              <a:t>Valtakunnallisia</a:t>
            </a:r>
            <a:r>
              <a:rPr lang="en-GB" dirty="0" smtClean="0"/>
              <a:t> </a:t>
            </a:r>
            <a:r>
              <a:rPr lang="en-GB" dirty="0" err="1" smtClean="0"/>
              <a:t>syventäviä</a:t>
            </a:r>
            <a:r>
              <a:rPr lang="en-GB" dirty="0" smtClean="0"/>
              <a:t> (</a:t>
            </a:r>
            <a:r>
              <a:rPr lang="en-GB" dirty="0" err="1" smtClean="0"/>
              <a:t>sinisellä</a:t>
            </a:r>
            <a:r>
              <a:rPr lang="en-GB" dirty="0" smtClean="0"/>
              <a:t> </a:t>
            </a:r>
            <a:r>
              <a:rPr lang="en-GB" dirty="0" err="1" smtClean="0"/>
              <a:t>pohjalla</a:t>
            </a:r>
            <a:r>
              <a:rPr lang="en-GB" dirty="0" smtClean="0"/>
              <a:t>) </a:t>
            </a:r>
            <a:r>
              <a:rPr lang="en-GB" dirty="0" err="1" smtClean="0"/>
              <a:t>tulee</a:t>
            </a:r>
            <a:r>
              <a:rPr lang="en-GB" dirty="0" smtClean="0"/>
              <a:t> </a:t>
            </a:r>
            <a:r>
              <a:rPr lang="en-GB" dirty="0" err="1" smtClean="0"/>
              <a:t>vähint</a:t>
            </a:r>
            <a:r>
              <a:rPr lang="en-GB" dirty="0" smtClean="0"/>
              <a:t>. 10 </a:t>
            </a:r>
            <a:r>
              <a:rPr lang="en-GB" dirty="0" err="1" smtClean="0"/>
              <a:t>kpl</a:t>
            </a:r>
            <a:r>
              <a:rPr lang="en-GB" dirty="0" smtClean="0"/>
              <a:t> 3. </a:t>
            </a:r>
            <a:r>
              <a:rPr lang="en-GB" dirty="0" err="1" smtClean="0"/>
              <a:t>vuoden</a:t>
            </a:r>
            <a:r>
              <a:rPr lang="en-GB" dirty="0" smtClean="0"/>
              <a:t> </a:t>
            </a:r>
            <a:r>
              <a:rPr lang="en-GB" dirty="0" err="1" smtClean="0"/>
              <a:t>aikana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Älä</a:t>
            </a:r>
            <a:r>
              <a:rPr lang="en-GB" dirty="0" smtClean="0"/>
              <a:t> </a:t>
            </a:r>
            <a:r>
              <a:rPr lang="en-GB" dirty="0" err="1" smtClean="0"/>
              <a:t>laske</a:t>
            </a:r>
            <a:r>
              <a:rPr lang="en-GB" dirty="0" smtClean="0"/>
              <a:t> </a:t>
            </a:r>
            <a:r>
              <a:rPr lang="en-GB" dirty="0" err="1" smtClean="0"/>
              <a:t>kursseja</a:t>
            </a:r>
            <a:r>
              <a:rPr lang="en-GB" dirty="0" smtClean="0"/>
              <a:t> </a:t>
            </a:r>
            <a:r>
              <a:rPr lang="en-GB" dirty="0" err="1" smtClean="0"/>
              <a:t>soveltavien</a:t>
            </a:r>
            <a:r>
              <a:rPr lang="en-GB" dirty="0" smtClean="0"/>
              <a:t> </a:t>
            </a:r>
            <a:r>
              <a:rPr lang="en-GB" dirty="0" err="1" smtClean="0"/>
              <a:t>kurssien</a:t>
            </a:r>
            <a:r>
              <a:rPr lang="en-GB" dirty="0" smtClean="0"/>
              <a:t> </a:t>
            </a:r>
            <a:r>
              <a:rPr lang="en-GB" dirty="0" err="1" smtClean="0"/>
              <a:t>varaan</a:t>
            </a:r>
            <a:r>
              <a:rPr lang="en-GB" dirty="0" smtClean="0"/>
              <a:t>, </a:t>
            </a:r>
            <a:r>
              <a:rPr lang="en-GB" dirty="0" err="1" smtClean="0"/>
              <a:t>niistä</a:t>
            </a:r>
            <a:r>
              <a:rPr lang="en-GB" dirty="0" smtClean="0"/>
              <a:t> </a:t>
            </a:r>
            <a:r>
              <a:rPr lang="en-GB" dirty="0" err="1" smtClean="0"/>
              <a:t>osa</a:t>
            </a:r>
            <a:r>
              <a:rPr lang="en-GB" dirty="0" smtClean="0"/>
              <a:t> </a:t>
            </a:r>
            <a:r>
              <a:rPr lang="en-GB" dirty="0" err="1" smtClean="0"/>
              <a:t>toteutuu</a:t>
            </a:r>
            <a:r>
              <a:rPr lang="en-GB" dirty="0" smtClean="0"/>
              <a:t>, </a:t>
            </a:r>
            <a:r>
              <a:rPr lang="en-GB" dirty="0" err="1" smtClean="0"/>
              <a:t>osa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!</a:t>
            </a:r>
          </a:p>
          <a:p>
            <a:r>
              <a:rPr lang="en-GB" dirty="0" err="1" smtClean="0"/>
              <a:t>Tarkista</a:t>
            </a:r>
            <a:r>
              <a:rPr lang="en-GB" dirty="0" smtClean="0"/>
              <a:t>, </a:t>
            </a:r>
            <a:r>
              <a:rPr lang="en-GB" dirty="0" err="1" smtClean="0"/>
              <a:t>että</a:t>
            </a:r>
            <a:r>
              <a:rPr lang="en-GB" dirty="0" smtClean="0"/>
              <a:t> et ole </a:t>
            </a:r>
            <a:r>
              <a:rPr lang="en-GB" dirty="0" err="1" smtClean="0"/>
              <a:t>vahingossa</a:t>
            </a:r>
            <a:r>
              <a:rPr lang="en-GB" dirty="0" smtClean="0"/>
              <a:t> </a:t>
            </a:r>
            <a:r>
              <a:rPr lang="en-GB" dirty="0" err="1" smtClean="0"/>
              <a:t>valinnut</a:t>
            </a:r>
            <a:r>
              <a:rPr lang="en-GB" dirty="0" smtClean="0"/>
              <a:t> A-</a:t>
            </a:r>
            <a:r>
              <a:rPr lang="en-GB" dirty="0" err="1" smtClean="0"/>
              <a:t>ruotsia</a:t>
            </a:r>
            <a:r>
              <a:rPr lang="en-GB" dirty="0" smtClean="0"/>
              <a:t> </a:t>
            </a:r>
            <a:r>
              <a:rPr lang="en-GB" dirty="0" err="1" smtClean="0"/>
              <a:t>vaan</a:t>
            </a:r>
            <a:r>
              <a:rPr lang="en-GB" dirty="0" smtClean="0"/>
              <a:t> </a:t>
            </a:r>
            <a:r>
              <a:rPr lang="en-GB" dirty="0" err="1" smtClean="0"/>
              <a:t>sulla</a:t>
            </a:r>
            <a:r>
              <a:rPr lang="en-GB" dirty="0" smtClean="0"/>
              <a:t> on </a:t>
            </a:r>
            <a:r>
              <a:rPr lang="en-GB" b="1" dirty="0" smtClean="0"/>
              <a:t>rub</a:t>
            </a:r>
            <a:r>
              <a:rPr lang="en-GB" dirty="0" smtClean="0"/>
              <a:t>!!!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719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04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Varmistakaa</a:t>
            </a:r>
            <a:r>
              <a:rPr lang="en-GB" dirty="0" smtClean="0"/>
              <a:t> </a:t>
            </a:r>
            <a:r>
              <a:rPr lang="en-GB" dirty="0" err="1" smtClean="0"/>
              <a:t>vielä</a:t>
            </a:r>
            <a:r>
              <a:rPr lang="en-GB" dirty="0" smtClean="0"/>
              <a:t>, </a:t>
            </a:r>
            <a:r>
              <a:rPr lang="en-GB" dirty="0" err="1" smtClean="0"/>
              <a:t>että</a:t>
            </a:r>
            <a:r>
              <a:rPr lang="en-GB" dirty="0" smtClean="0"/>
              <a:t> </a:t>
            </a:r>
            <a:r>
              <a:rPr lang="en-GB" dirty="0" err="1" smtClean="0"/>
              <a:t>teillä</a:t>
            </a:r>
            <a:r>
              <a:rPr lang="en-GB" dirty="0" smtClean="0"/>
              <a:t> on </a:t>
            </a:r>
            <a:r>
              <a:rPr lang="en-GB" dirty="0" err="1" smtClean="0"/>
              <a:t>tiimilinjan</a:t>
            </a:r>
            <a:r>
              <a:rPr lang="en-GB" dirty="0" smtClean="0"/>
              <a:t> 2. </a:t>
            </a:r>
            <a:r>
              <a:rPr lang="en-GB" dirty="0" err="1" smtClean="0"/>
              <a:t>vuoden</a:t>
            </a:r>
            <a:r>
              <a:rPr lang="en-GB" dirty="0" smtClean="0"/>
              <a:t> </a:t>
            </a:r>
            <a:r>
              <a:rPr lang="en-GB" dirty="0" err="1" smtClean="0"/>
              <a:t>valinnaiset+pakolliset</a:t>
            </a:r>
            <a:r>
              <a:rPr lang="en-GB" dirty="0" smtClean="0"/>
              <a:t> </a:t>
            </a:r>
            <a:r>
              <a:rPr lang="en-GB" dirty="0" err="1" smtClean="0"/>
              <a:t>kurssit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fi-FI" dirty="0"/>
              <a:t>1. jakso: Vaikku (YH1, ÄI4, KU3, ENA4)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2. jakso: Tolkku (YH2, MAB6)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3. jakso: Yksittäisiä kursseja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4. jakso: Yksittäisiä kursseja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5. jakso: </a:t>
            </a:r>
            <a:r>
              <a:rPr lang="fi-FI" dirty="0" smtClean="0"/>
              <a:t>Hiksu </a:t>
            </a:r>
            <a:r>
              <a:rPr lang="fi-FI" dirty="0"/>
              <a:t>(</a:t>
            </a:r>
            <a:r>
              <a:rPr lang="fi-FI" dirty="0" smtClean="0"/>
              <a:t>HI3, HI6)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6. jakso: Nyksy (HI2, YH3, ÄI6, ÄI8)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fi-FI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846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Kurssimäärien laskeminen</vt:lpstr>
      <vt:lpstr>PowerPoint Presentation</vt:lpstr>
      <vt:lpstr>Tarkista opinnot välilehdeltä!</vt:lpstr>
      <vt:lpstr>PowerPoint Presentation</vt:lpstr>
      <vt:lpstr>Varmistakaa vielä, että teillä on tiimilinjan 2. vuoden valinnaiset+pakolliset kurssit!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Kurssimäärien laskeminen</dc:title>
  <dc:creator>Microsoft account</dc:creator>
  <cp:lastModifiedBy>Microsoft account</cp:lastModifiedBy>
  <cp:revision>2</cp:revision>
  <dcterms:created xsi:type="dcterms:W3CDTF">2016-11-20T08:39:26Z</dcterms:created>
  <dcterms:modified xsi:type="dcterms:W3CDTF">2016-11-20T08:41:36Z</dcterms:modified>
</cp:coreProperties>
</file>