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Otsikk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16" name="Päivämäärän paikkamerkki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k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7" name="Sisällön paikkamerkk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25" name="Tekstin paikkamerkki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8" name="Sisällön paikkamerkk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24" name="Alatunnisteen paikkamerk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29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CF8AA0-114F-4224-9642-0D666D127E56}" type="datetimeFigureOut">
              <a:rPr lang="fi-FI" smtClean="0"/>
              <a:pPr/>
              <a:t>20.1.2021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Otsikon paikkamerkki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15. Moderni </a:t>
            </a:r>
            <a:r>
              <a:rPr lang="fi-FI" dirty="0" err="1"/>
              <a:t>yhdysvallat</a:t>
            </a:r>
            <a:r>
              <a:rPr lang="fi-FI" dirty="0"/>
              <a:t> syntyy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9797973-E2FD-43BD-9E2E-B7F155D2B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76672"/>
            <a:ext cx="66675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180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3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Suomalaiset siirtolaiset työskentelivät</a:t>
            </a:r>
          </a:p>
          <a:p>
            <a:pPr lvl="1"/>
            <a:r>
              <a:rPr lang="fi-FI" dirty="0"/>
              <a:t>metsä- ja kaivostöissä</a:t>
            </a:r>
          </a:p>
          <a:p>
            <a:pPr lvl="1"/>
            <a:r>
              <a:rPr lang="fi-FI" dirty="0"/>
              <a:t>rakennustyömailla ja tehtaissa</a:t>
            </a:r>
          </a:p>
          <a:p>
            <a:pPr lvl="1"/>
            <a:r>
              <a:rPr lang="fi-FI" dirty="0"/>
              <a:t>Osa ryhtyi maanviljelijöiksi.</a:t>
            </a:r>
          </a:p>
          <a:p>
            <a:pPr lvl="1"/>
            <a:r>
              <a:rPr lang="fi-FI" dirty="0"/>
              <a:t>Naiset työskentelivät kotiapulaisina.</a:t>
            </a:r>
          </a:p>
          <a:p>
            <a:pPr lvl="1">
              <a:buNone/>
            </a:pPr>
            <a:endParaRPr lang="fi-FI" dirty="0"/>
          </a:p>
          <a:p>
            <a:r>
              <a:rPr lang="fi-FI" dirty="0"/>
              <a:t>Äkkirikastuminen oli mahdollista, jos esim.</a:t>
            </a:r>
          </a:p>
          <a:p>
            <a:pPr lvl="1"/>
            <a:r>
              <a:rPr lang="fi-FI" dirty="0"/>
              <a:t>löysi öljylähteen</a:t>
            </a:r>
          </a:p>
          <a:p>
            <a:pPr lvl="1"/>
            <a:r>
              <a:rPr lang="fi-FI" dirty="0"/>
              <a:t>huuhtoi kultaa </a:t>
            </a:r>
          </a:p>
          <a:p>
            <a:pPr lvl="1"/>
            <a:r>
              <a:rPr lang="fi-FI" dirty="0"/>
              <a:t>menestyi liiketoimissa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3564C3-E5EB-4611-AF78-7C2C7D5C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1. Mitä yhteistä on Andrew Carnegiella ja Roope Ankalla?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35B5BD-ECBA-42AB-8F52-7D5FD8730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rikastuminen omilla taidoilla</a:t>
            </a:r>
          </a:p>
          <a:p>
            <a:r>
              <a:rPr lang="fi-FI" dirty="0"/>
              <a:t>häikäilemätön luonne</a:t>
            </a:r>
          </a:p>
          <a:p>
            <a:r>
              <a:rPr lang="fi-FI" dirty="0"/>
              <a:t>käytetään tarvittaessa muita hyväksi, jotta itse rikastutaan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25441F5-4B4F-4789-944D-DB768C807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3718760"/>
            <a:ext cx="2448272" cy="237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7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4C640E-AA10-491D-9DC2-BE2377CDF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2. Miksi Yhdysvallat vaurastui sisällissodan jälkeen?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7ED08C-FD6C-4734-8411-040C6AA70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Maanviljelystä tehtiin suurteollisuutta – lisää ruokaa ja tuloja.</a:t>
            </a:r>
          </a:p>
          <a:p>
            <a:r>
              <a:rPr lang="fi-FI" dirty="0"/>
              <a:t>Rikkaat luonnonvarat otettiin käyttöön, esimerkiksi öljy. Rautatien rakentaminen helpotti luonnonvarojen hyödyntämistä.</a:t>
            </a:r>
          </a:p>
          <a:p>
            <a:r>
              <a:rPr lang="fi-FI" dirty="0"/>
              <a:t>Panostettiin raudan ja teräksen tuotantoon.</a:t>
            </a:r>
          </a:p>
          <a:p>
            <a:r>
              <a:rPr lang="fi-FI" dirty="0"/>
              <a:t>Ajatusmalli amerikkalaisesta unelmasta: on hyväksi rikastua omalla ahkeruudella, varallisuuden ihannointi.</a:t>
            </a:r>
          </a:p>
          <a:p>
            <a:r>
              <a:rPr lang="fi-FI" dirty="0"/>
              <a:t>Lännessä riitti tilaa uusille asukkaille, tosin intiaanien kustannuksella. Kaikilla tulijoilla oli mahdollisuuksia tehdä töitä.</a:t>
            </a:r>
          </a:p>
        </p:txBody>
      </p:sp>
    </p:spTree>
    <p:extLst>
      <p:ext uri="{BB962C8B-B14F-4D97-AF65-F5344CB8AC3E}">
        <p14:creationId xmlns:p14="http://schemas.microsoft.com/office/powerpoint/2010/main" val="8722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B3033-EA19-4229-AB5D-BC123792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Selitä omin sanoin käsitteet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BE9835-5F73-4FE3-820B-0F7F91D93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a) amerikkalainen unelma</a:t>
            </a:r>
          </a:p>
          <a:p>
            <a:r>
              <a:rPr lang="fi-FI" dirty="0"/>
              <a:t>b) kultainen aikakausi</a:t>
            </a:r>
          </a:p>
          <a:p>
            <a:r>
              <a:rPr lang="fi-FI" dirty="0"/>
              <a:t>c) kulttuurien sulatusuuni.</a:t>
            </a:r>
          </a:p>
        </p:txBody>
      </p:sp>
    </p:spTree>
    <p:extLst>
      <p:ext uri="{BB962C8B-B14F-4D97-AF65-F5344CB8AC3E}">
        <p14:creationId xmlns:p14="http://schemas.microsoft.com/office/powerpoint/2010/main" val="37673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Miksi </a:t>
            </a:r>
            <a:r>
              <a:rPr lang="fi-FI" sz="2800" dirty="0" err="1"/>
              <a:t>euroopasta</a:t>
            </a:r>
            <a:r>
              <a:rPr lang="fi-FI" sz="2800" dirty="0"/>
              <a:t> lähdettiin siirtolaisiksi?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Mistä maista lähdettiin?</a:t>
            </a:r>
          </a:p>
          <a:p>
            <a:r>
              <a:rPr lang="fi-FI" dirty="0"/>
              <a:t>Miksi Euroopasta lähdettiin siirtolaisiksi?</a:t>
            </a:r>
          </a:p>
          <a:p>
            <a:r>
              <a:rPr lang="fi-FI" dirty="0"/>
              <a:t>Mikä veti Yhdysvaltoihin?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88840"/>
            <a:ext cx="332304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411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maista lähdettiin siirtolaisiksi?</a:t>
            </a:r>
          </a:p>
          <a:p>
            <a:pPr lvl="1"/>
            <a:r>
              <a:rPr lang="fi-FI" dirty="0"/>
              <a:t>Ensin irlantilaiset, britit, saksalaiset</a:t>
            </a:r>
          </a:p>
          <a:p>
            <a:pPr lvl="1"/>
            <a:r>
              <a:rPr lang="fi-FI" dirty="0"/>
              <a:t>1870-luvun jälkeen Etelä- ja Itä-Euroopan maiden asukkaat</a:t>
            </a:r>
          </a:p>
        </p:txBody>
      </p:sp>
    </p:spTree>
    <p:extLst>
      <p:ext uri="{BB962C8B-B14F-4D97-AF65-F5344CB8AC3E}">
        <p14:creationId xmlns:p14="http://schemas.microsoft.com/office/powerpoint/2010/main" val="313868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lähdettiin siirtolaisiksi?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Kotimaassa kärsittiin:</a:t>
            </a:r>
            <a:endParaRPr lang="fi-FI" dirty="0"/>
          </a:p>
          <a:p>
            <a:r>
              <a:rPr lang="fi-FI" sz="2800" dirty="0"/>
              <a:t>työttömyydestä</a:t>
            </a:r>
          </a:p>
          <a:p>
            <a:r>
              <a:rPr lang="fi-FI" sz="2800" dirty="0"/>
              <a:t>taloudellisista vaikeuksista</a:t>
            </a:r>
          </a:p>
          <a:p>
            <a:r>
              <a:rPr lang="fi-FI" sz="2800" dirty="0"/>
              <a:t>poliittisista kiistoista</a:t>
            </a:r>
          </a:p>
          <a:p>
            <a:r>
              <a:rPr lang="fi-FI" sz="2800" dirty="0"/>
              <a:t>uskonnollisista vainoista </a:t>
            </a:r>
          </a:p>
        </p:txBody>
      </p:sp>
    </p:spTree>
    <p:extLst>
      <p:ext uri="{BB962C8B-B14F-4D97-AF65-F5344CB8AC3E}">
        <p14:creationId xmlns:p14="http://schemas.microsoft.com/office/powerpoint/2010/main" val="25139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yhdysvalloissa houkutteli?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Yhdysvalloissa saattoi:</a:t>
            </a:r>
            <a:endParaRPr lang="fi-FI" dirty="0"/>
          </a:p>
          <a:p>
            <a:r>
              <a:rPr lang="fi-FI" sz="2800" dirty="0"/>
              <a:t>rikastua</a:t>
            </a:r>
          </a:p>
          <a:p>
            <a:r>
              <a:rPr lang="fi-FI" sz="2800" dirty="0"/>
              <a:t>saada hyvää viljelysmaata</a:t>
            </a:r>
          </a:p>
          <a:p>
            <a:r>
              <a:rPr lang="fi-FI" sz="2800" dirty="0"/>
              <a:t>sanoa vapaasti mielipiteensä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844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sz="3100" dirty="0"/>
              <a:t>Keitä amerikkalaiset eivät halunneet ottaa vastaan ja miksi?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Vakavasti sairaita, vammaisia</a:t>
            </a:r>
          </a:p>
          <a:p>
            <a:pPr lvl="1"/>
            <a:r>
              <a:rPr lang="fi-FI" dirty="0"/>
              <a:t>Epäiltiin heidän jäävän työttömiksi.</a:t>
            </a:r>
          </a:p>
          <a:p>
            <a:r>
              <a:rPr lang="fi-FI" dirty="0"/>
              <a:t>Yksin matkustavia naimattomia naisia</a:t>
            </a:r>
          </a:p>
          <a:p>
            <a:pPr lvl="1"/>
            <a:r>
              <a:rPr lang="fi-FI" dirty="0"/>
              <a:t>Epäiltiin harjoittavan prostituutiota.</a:t>
            </a:r>
          </a:p>
          <a:p>
            <a:r>
              <a:rPr lang="fi-FI" dirty="0"/>
              <a:t>Kommunisteja</a:t>
            </a:r>
          </a:p>
          <a:p>
            <a:pPr lvl="1"/>
            <a:r>
              <a:rPr lang="fi-FI" dirty="0"/>
              <a:t>Epäiltiin levittävän kommunistisia oppeja. </a:t>
            </a:r>
          </a:p>
        </p:txBody>
      </p:sp>
    </p:spTree>
    <p:extLst>
      <p:ext uri="{BB962C8B-B14F-4D97-AF65-F5344CB8AC3E}">
        <p14:creationId xmlns:p14="http://schemas.microsoft.com/office/powerpoint/2010/main" val="12186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ellu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Vaellu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ellu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272</TotalTime>
  <Words>244</Words>
  <Application>Microsoft Office PowerPoint</Application>
  <PresentationFormat>Näytössä katseltava diaesitys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Franklin Gothic Book</vt:lpstr>
      <vt:lpstr>Franklin Gothic Medium</vt:lpstr>
      <vt:lpstr>Wingdings 2</vt:lpstr>
      <vt:lpstr>Vaellus</vt:lpstr>
      <vt:lpstr>15. Moderni yhdysvallat syntyy</vt:lpstr>
      <vt:lpstr>1. Mitä yhteistä on Andrew Carnegiella ja Roope Ankalla?</vt:lpstr>
      <vt:lpstr>2. Miksi Yhdysvallat vaurastui sisällissodan jälkeen?</vt:lpstr>
      <vt:lpstr>3. Selitä omin sanoin käsitteet</vt:lpstr>
      <vt:lpstr>Miksi euroopasta lähdettiin siirtolaisiksi?</vt:lpstr>
      <vt:lpstr>PowerPoint-esitys</vt:lpstr>
      <vt:lpstr>Miksi lähdettiin siirtolaisiksi?</vt:lpstr>
      <vt:lpstr>Mikä yhdysvalloissa houkutteli?</vt:lpstr>
      <vt:lpstr>Keitä amerikkalaiset eivät halunneet ottaa vastaan ja miksi? </vt:lpstr>
      <vt:lpstr>Tehtävä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17. Siirtolaisiksi lännen ihmemaahan</dc:title>
  <dc:creator>Opettaja</dc:creator>
  <cp:lastModifiedBy>Mervi Niskakoski</cp:lastModifiedBy>
  <cp:revision>22</cp:revision>
  <dcterms:created xsi:type="dcterms:W3CDTF">2011-12-15T09:22:17Z</dcterms:created>
  <dcterms:modified xsi:type="dcterms:W3CDTF">2021-01-20T07:48:17Z</dcterms:modified>
</cp:coreProperties>
</file>