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FDB2F-6482-7D43-AE24-0FE512EFCF23}" v="19" dt="2025-09-13T13:30:32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3"/>
    <p:restoredTop sz="94754"/>
  </p:normalViewPr>
  <p:slideViewPr>
    <p:cSldViewPr snapToGrid="0">
      <p:cViewPr varScale="1">
        <p:scale>
          <a:sx n="59" d="100"/>
          <a:sy n="59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B6A0-5990-7854-5896-4E2DF6D30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41A54-C43A-BE51-AF42-D270787B3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1EBEA-32F6-170B-3151-5D369F59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4905-C6E0-7D53-E908-90062451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BE952-D424-8DEE-40AB-855A4548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8681-B718-171D-B272-3F9BCDC7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FAD57-D091-9B87-C93F-A994B14E1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0C07D-0358-37D3-BC98-E589A752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7B45-7AF8-8048-5348-187DBFAC4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9A61D-23F6-B82F-DE46-528587CD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9D069-C48A-FEB5-A1E9-99EF748B9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D468-0B4C-9CDC-5854-97AA1CBD0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722C7-9016-04A8-CB8E-D95907E0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5742-45D5-40C7-E4A0-81C54842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9A06-850F-DBAF-D9D2-4636EA324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6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DD69-1A73-392E-B461-4173BDB2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CC69F-F290-E7E9-DFA4-FE1E69D84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5998F-9CE9-6287-C7D3-09E758669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2F134-DFA3-408D-A6FB-3A1F3C1C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74C6-A704-2CF8-F990-8F83A22F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8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D3F5-09B1-B161-D19D-C2C7413E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78EE9-D2EF-6D7F-E174-513F4478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B3062-4D18-115E-DCD0-F4E3C92F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24CB8-F972-7A14-34D7-AD00395A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7EC45-B828-69B5-2BFD-6705E0BE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F2A5-994C-08EA-B214-E0341D3D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A77A-E35C-FB1B-60D8-D125A6F15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E861A-05A4-15AD-4680-791D76C14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DD148-7267-BC87-B9DC-4C85787B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DE443-EA13-6A1C-D5B6-88C454BB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C9537-E340-0372-4C4B-3FAAFE67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0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A232-F07C-320A-14FB-F366C8C6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0173-8AA6-65C6-D103-97555AA9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BEBDB-C618-2592-A1EE-0A114BCA1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7F242-DE22-6A4B-906B-C7CBBA90E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C0224-D859-A73E-4F64-710EAC778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DA9B31-A979-5F10-E9D9-E295896E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7D3A8-7B82-0393-09A7-E009648E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C1B10-31CE-4800-9201-3FD47147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8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6837-D1BC-DFB3-DA66-1EAC19A2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D4A35-1380-C65A-80AA-31034A00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F3A5-1204-123B-C1C8-D1E3C5E6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8623E-6D13-6B0B-5BF6-309879F8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3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A7C056-61B0-0867-2987-B9DAC5C5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57EEF-FD94-7126-8164-9F641A45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0013C-194A-CD8A-D69E-5E3A6A8A5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3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6730-78D8-4DE2-B1E6-F7F00B87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DE06-C650-F1F3-E327-17FC241A9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5A97C-1C74-4809-DDFF-D3CFE864E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C645-E460-DAE6-D404-10D07486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A23B-DBBD-96C1-BB11-E7E64780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3808F-A1B4-4F7A-9837-8337EDF3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0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0743-D10C-8A69-FC48-D80E251E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7B1926-A8BE-B156-C991-AF3649828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15362-A519-9B6C-C120-03E32AA18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8D509-8280-23FC-D063-03BCB12A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C3418-C7D6-D996-07EF-1E4942708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56058-9FD4-3DCB-130B-5DFEEF1C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7C801-5285-6CE6-D043-EF2711DD2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B82F1-A394-A5BC-13A5-C47450C4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4D805-83BB-A5D1-C47E-C107E7322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2A743-C718-354E-8751-FB9EA2724F66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00D47-2D45-F7F0-B8F7-7F41706C6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4166-2039-1907-7764-74D60EC93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23B77-A44A-BC4D-9217-407E9FB9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uncaturista-siempreviajero.blogspot.com/2011/07/acuerdo-entre-air-berlin-e-iberia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calatrava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elcuadernoderecetas.blogspot.com/2012/07/paella-dominguera.html" TargetMode="Externa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1371463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search/pt?q=humano+pessoa+constru%C3%A7%C3%A3o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za de Espaa Seville Spain">
            <a:extLst>
              <a:ext uri="{FF2B5EF4-FFF2-40B4-BE49-F238E27FC236}">
                <a16:creationId xmlns:a16="http://schemas.microsoft.com/office/drawing/2014/main" id="{00263231-B946-7ED5-AE88-22583D3401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5755" b="9976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9A9DC-AB44-A667-A8E7-A717295FA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Minun </a:t>
            </a:r>
            <a:r>
              <a:rPr lang="en-US" b="1" dirty="0" err="1">
                <a:solidFill>
                  <a:srgbClr val="FFFFFF"/>
                </a:solidFill>
              </a:rPr>
              <a:t>reissu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espanjaan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syksyllä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87912-C937-98CF-085A-ED49E0C75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63886"/>
            <a:ext cx="9144000" cy="2939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Evan Dobie</a:t>
            </a:r>
          </a:p>
        </p:txBody>
      </p:sp>
    </p:spTree>
    <p:extLst>
      <p:ext uri="{BB962C8B-B14F-4D97-AF65-F5344CB8AC3E}">
        <p14:creationId xmlns:p14="http://schemas.microsoft.com/office/powerpoint/2010/main" val="1303323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oking down a narrow street in Madrid">
            <a:extLst>
              <a:ext uri="{FF2B5EF4-FFF2-40B4-BE49-F238E27FC236}">
                <a16:creationId xmlns:a16="http://schemas.microsoft.com/office/drawing/2014/main" id="{7632D074-60E7-DD41-2175-615B27D0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" r="5557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0F856-3148-9385-55C9-0EEE4995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i="1" dirty="0" err="1"/>
              <a:t>Aikataulu</a:t>
            </a:r>
            <a:r>
              <a:rPr lang="en-US" sz="4000" b="1" i="1" dirty="0"/>
              <a:t> ja </a:t>
            </a:r>
            <a:r>
              <a:rPr lang="en-US" sz="4000" b="1" i="1" dirty="0" err="1"/>
              <a:t>suunnitelma</a:t>
            </a:r>
            <a:r>
              <a:rPr lang="en-US" sz="4000" i="1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C1A04-EE4D-90C8-79E3-52F3D22C2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14" y="1915886"/>
            <a:ext cx="4544275" cy="49421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u="sng" dirty="0"/>
              <a:t>Kuinka Kauan?</a:t>
            </a:r>
          </a:p>
          <a:p>
            <a:r>
              <a:rPr lang="en-US" sz="2400" b="1" dirty="0" err="1"/>
              <a:t>Reissu</a:t>
            </a:r>
            <a:r>
              <a:rPr lang="en-US" sz="2400" b="1" dirty="0"/>
              <a:t> </a:t>
            </a:r>
            <a:r>
              <a:rPr lang="en-US" sz="2400" b="1" dirty="0" err="1"/>
              <a:t>kestää</a:t>
            </a:r>
            <a:r>
              <a:rPr lang="en-US" sz="2400" b="1" dirty="0"/>
              <a:t> </a:t>
            </a:r>
            <a:r>
              <a:rPr lang="en-US" sz="2400" dirty="0" err="1"/>
              <a:t>noin</a:t>
            </a:r>
            <a:r>
              <a:rPr lang="en-US" sz="2400" dirty="0"/>
              <a:t> 1 </a:t>
            </a:r>
            <a:r>
              <a:rPr lang="en-US" sz="2400" dirty="0" err="1"/>
              <a:t>viikoa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u="sng" dirty="0" err="1"/>
              <a:t>Milloin</a:t>
            </a:r>
            <a:r>
              <a:rPr lang="en-US" sz="2400" u="sng" dirty="0"/>
              <a:t>?</a:t>
            </a:r>
          </a:p>
          <a:p>
            <a:r>
              <a:rPr lang="en-US" sz="2400" dirty="0" err="1"/>
              <a:t>Lähden</a:t>
            </a:r>
            <a:r>
              <a:rPr lang="en-US" sz="2400" dirty="0"/>
              <a:t> </a:t>
            </a:r>
            <a:r>
              <a:rPr lang="en-US" sz="2400" dirty="0" err="1"/>
              <a:t>Jyväskylästä</a:t>
            </a:r>
            <a:r>
              <a:rPr lang="en-US" sz="2400" dirty="0"/>
              <a:t> 10.10.</a:t>
            </a:r>
          </a:p>
          <a:p>
            <a:r>
              <a:rPr lang="en-US" sz="2400" dirty="0" err="1"/>
              <a:t>Tulen</a:t>
            </a:r>
            <a:r>
              <a:rPr lang="en-US" sz="2400" b="1" dirty="0"/>
              <a:t> </a:t>
            </a:r>
            <a:r>
              <a:rPr lang="en-US" sz="2400" b="1" dirty="0" err="1"/>
              <a:t>takaisin</a:t>
            </a:r>
            <a:r>
              <a:rPr lang="en-US" sz="2400" b="1" dirty="0"/>
              <a:t> </a:t>
            </a:r>
            <a:r>
              <a:rPr lang="en-US" sz="2400" dirty="0" err="1"/>
              <a:t>Jyväskylään</a:t>
            </a:r>
            <a:r>
              <a:rPr lang="en-US" sz="2400" dirty="0"/>
              <a:t> 19.10.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 err="1"/>
              <a:t>Mitkä</a:t>
            </a:r>
            <a:r>
              <a:rPr lang="en-US" sz="2400" b="1" dirty="0"/>
              <a:t> </a:t>
            </a:r>
            <a:r>
              <a:rPr lang="en-US" sz="2400" b="1" dirty="0" err="1"/>
              <a:t>alueet</a:t>
            </a:r>
            <a:r>
              <a:rPr lang="en-US" sz="2400" b="1" dirty="0"/>
              <a:t>?</a:t>
            </a:r>
          </a:p>
          <a:p>
            <a:r>
              <a:rPr lang="en-US" sz="2400" dirty="0"/>
              <a:t>Kaksi </a:t>
            </a:r>
            <a:r>
              <a:rPr lang="en-US" sz="2400" dirty="0" err="1"/>
              <a:t>kaupunkia</a:t>
            </a:r>
            <a:r>
              <a:rPr lang="en-US" sz="2400" dirty="0"/>
              <a:t>; Valencia ja Madrid.</a:t>
            </a:r>
          </a:p>
          <a:p>
            <a:r>
              <a:rPr lang="en-US" sz="2400" dirty="0" err="1"/>
              <a:t>Kaikki</a:t>
            </a:r>
            <a:r>
              <a:rPr lang="en-US" sz="2400" dirty="0"/>
              <a:t> </a:t>
            </a:r>
            <a:r>
              <a:rPr lang="en-US" sz="2400" dirty="0" err="1"/>
              <a:t>ihmiset</a:t>
            </a:r>
            <a:r>
              <a:rPr lang="en-US" sz="2400" dirty="0"/>
              <a:t> (</a:t>
            </a:r>
            <a:r>
              <a:rPr lang="en-US" sz="2400" dirty="0" err="1"/>
              <a:t>äiti</a:t>
            </a:r>
            <a:r>
              <a:rPr lang="en-US" sz="2400" dirty="0"/>
              <a:t>, </a:t>
            </a:r>
            <a:r>
              <a:rPr lang="en-US" sz="2400" dirty="0" err="1"/>
              <a:t>isäpuoli</a:t>
            </a:r>
            <a:r>
              <a:rPr lang="en-US" sz="2400" dirty="0"/>
              <a:t> ja </a:t>
            </a:r>
            <a:r>
              <a:rPr lang="en-US" sz="2400" dirty="0" err="1"/>
              <a:t>minä</a:t>
            </a:r>
            <a:r>
              <a:rPr lang="en-US" sz="2400" dirty="0"/>
              <a:t>) </a:t>
            </a:r>
            <a:r>
              <a:rPr lang="en-US" sz="2400" b="1" dirty="0" err="1"/>
              <a:t>suunnitelimme</a:t>
            </a:r>
            <a:r>
              <a:rPr lang="en-US" sz="2400" dirty="0"/>
              <a:t> </a:t>
            </a:r>
            <a:r>
              <a:rPr lang="en-US" sz="2400" dirty="0" err="1"/>
              <a:t>tämän</a:t>
            </a:r>
            <a:r>
              <a:rPr lang="en-US" sz="2400" dirty="0"/>
              <a:t> </a:t>
            </a:r>
            <a:r>
              <a:rPr lang="en-US" sz="2400" dirty="0" err="1"/>
              <a:t>reissun</a:t>
            </a:r>
            <a:r>
              <a:rPr lang="en-US" sz="2400" dirty="0"/>
              <a:t> </a:t>
            </a:r>
            <a:r>
              <a:rPr lang="en-US" sz="2400" dirty="0" err="1"/>
              <a:t>yhdessä</a:t>
            </a:r>
            <a:r>
              <a:rPr lang="en-US" sz="2400" b="1" dirty="0"/>
              <a:t>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5984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DF92-B5CC-BA81-E5F4-F9E44445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 err="1"/>
              <a:t>Ensimmäinen</a:t>
            </a:r>
            <a:r>
              <a:rPr lang="en-US" sz="3600" dirty="0"/>
              <a:t> </a:t>
            </a:r>
            <a:r>
              <a:rPr lang="en-US" sz="3600" dirty="0" err="1"/>
              <a:t>päivää</a:t>
            </a:r>
            <a:r>
              <a:rPr lang="en-US" sz="3600" dirty="0"/>
              <a:t>, </a:t>
            </a:r>
            <a:r>
              <a:rPr lang="en-US" sz="3600" dirty="0" err="1"/>
              <a:t>paljon</a:t>
            </a:r>
            <a:r>
              <a:rPr lang="en-US" sz="3600" dirty="0"/>
              <a:t> </a:t>
            </a:r>
            <a:r>
              <a:rPr lang="en-US" sz="3600" dirty="0" err="1"/>
              <a:t>matkustamista</a:t>
            </a:r>
            <a:r>
              <a:rPr lang="en-US" sz="3600" dirty="0"/>
              <a:t>.  </a:t>
            </a:r>
          </a:p>
        </p:txBody>
      </p:sp>
      <p:pic>
        <p:nvPicPr>
          <p:cNvPr id="5" name="Picture 4" descr="Nunca turista, siempre viajero: Acuerdo entre Air Berlin e Iberia">
            <a:extLst>
              <a:ext uri="{FF2B5EF4-FFF2-40B4-BE49-F238E27FC236}">
                <a16:creationId xmlns:a16="http://schemas.microsoft.com/office/drawing/2014/main" id="{F70CB093-CDF5-2947-5ABA-D97FA75A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835" b="26440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FC8A6-3B08-57A2-F0DD-2E0039924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905095"/>
          </a:xfrm>
        </p:spPr>
        <p:txBody>
          <a:bodyPr anchor="ctr">
            <a:normAutofit/>
          </a:bodyPr>
          <a:lstStyle/>
          <a:p>
            <a:r>
              <a:rPr lang="en-US" sz="1800" dirty="0" err="1"/>
              <a:t>Matkustan</a:t>
            </a:r>
            <a:r>
              <a:rPr lang="en-US" sz="1800" dirty="0"/>
              <a:t> </a:t>
            </a:r>
            <a:r>
              <a:rPr lang="en-US" sz="1800" dirty="0" err="1"/>
              <a:t>Jyväskylästa</a:t>
            </a:r>
            <a:r>
              <a:rPr lang="en-US" sz="1800" dirty="0"/>
              <a:t> </a:t>
            </a:r>
            <a:r>
              <a:rPr lang="en-US" sz="1800" dirty="0" err="1"/>
              <a:t>Helsinkiin</a:t>
            </a:r>
            <a:r>
              <a:rPr lang="en-US" sz="1800" dirty="0"/>
              <a:t> </a:t>
            </a:r>
            <a:r>
              <a:rPr lang="en-US" sz="1800" dirty="0" err="1"/>
              <a:t>junalla</a:t>
            </a:r>
            <a:r>
              <a:rPr lang="en-US" sz="1800" dirty="0"/>
              <a:t> </a:t>
            </a:r>
            <a:r>
              <a:rPr lang="en-US" sz="1800" dirty="0" err="1"/>
              <a:t>jälkeen</a:t>
            </a:r>
            <a:r>
              <a:rPr lang="en-US" sz="1800" dirty="0"/>
              <a:t> mun </a:t>
            </a:r>
            <a:r>
              <a:rPr lang="en-US" sz="1800" dirty="0" err="1"/>
              <a:t>koe</a:t>
            </a:r>
            <a:r>
              <a:rPr lang="en-US" sz="1800" dirty="0"/>
              <a:t> </a:t>
            </a:r>
            <a:r>
              <a:rPr lang="en-US" sz="1800" dirty="0" err="1"/>
              <a:t>aamuna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Helsingin </a:t>
            </a:r>
            <a:r>
              <a:rPr lang="en-US" sz="1800" dirty="0" err="1"/>
              <a:t>lentokentältä</a:t>
            </a:r>
            <a:r>
              <a:rPr lang="en-US" sz="1800" dirty="0"/>
              <a:t> </a:t>
            </a:r>
            <a:r>
              <a:rPr lang="en-US" sz="1800" dirty="0" err="1"/>
              <a:t>mä</a:t>
            </a:r>
            <a:r>
              <a:rPr lang="en-US" sz="1800" dirty="0"/>
              <a:t> </a:t>
            </a:r>
            <a:r>
              <a:rPr lang="en-US" sz="1800" dirty="0" err="1"/>
              <a:t>lennän</a:t>
            </a:r>
            <a:r>
              <a:rPr lang="en-US" sz="1800" dirty="0"/>
              <a:t> </a:t>
            </a:r>
            <a:r>
              <a:rPr lang="en-US" sz="1800" dirty="0" err="1"/>
              <a:t>madridin</a:t>
            </a:r>
            <a:r>
              <a:rPr lang="en-US" sz="1800" dirty="0"/>
              <a:t> </a:t>
            </a:r>
            <a:r>
              <a:rPr lang="en-US" sz="1800" dirty="0" err="1"/>
              <a:t>lentokentälle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 err="1"/>
              <a:t>Saavun</a:t>
            </a:r>
            <a:r>
              <a:rPr lang="en-US" sz="1800" dirty="0"/>
              <a:t> </a:t>
            </a:r>
            <a:r>
              <a:rPr lang="en-US" sz="1800" dirty="0" err="1"/>
              <a:t>kahdeksalta</a:t>
            </a:r>
            <a:r>
              <a:rPr lang="en-US" sz="1800" dirty="0"/>
              <a:t>, </a:t>
            </a:r>
            <a:r>
              <a:rPr lang="en-US" sz="1800" dirty="0" err="1"/>
              <a:t>sitten</a:t>
            </a:r>
            <a:r>
              <a:rPr lang="en-US" sz="1800" dirty="0"/>
              <a:t> </a:t>
            </a:r>
            <a:r>
              <a:rPr lang="en-US" sz="1800" dirty="0" err="1"/>
              <a:t>minun</a:t>
            </a:r>
            <a:r>
              <a:rPr lang="en-US" sz="1800" dirty="0"/>
              <a:t> </a:t>
            </a:r>
            <a:r>
              <a:rPr lang="en-US" sz="1800" dirty="0" err="1"/>
              <a:t>täytyy</a:t>
            </a:r>
            <a:r>
              <a:rPr lang="en-US" sz="1800" dirty="0"/>
              <a:t> </a:t>
            </a:r>
            <a:r>
              <a:rPr lang="en-US" sz="1800" b="1" dirty="0" err="1"/>
              <a:t>ehtiä</a:t>
            </a:r>
            <a:r>
              <a:rPr lang="en-US" sz="1800" dirty="0"/>
              <a:t> </a:t>
            </a:r>
            <a:r>
              <a:rPr lang="en-US" sz="1800" dirty="0" err="1"/>
              <a:t>rautatieasemalle</a:t>
            </a:r>
            <a:r>
              <a:rPr lang="en-US" sz="1800" dirty="0"/>
              <a:t> </a:t>
            </a:r>
            <a:r>
              <a:rPr lang="en-US" sz="1800" dirty="0" err="1"/>
              <a:t>nopeasti</a:t>
            </a:r>
            <a:r>
              <a:rPr lang="en-US" sz="1800" dirty="0"/>
              <a:t> </a:t>
            </a:r>
            <a:r>
              <a:rPr lang="en-US" sz="1800" dirty="0" err="1"/>
              <a:t>koska</a:t>
            </a:r>
            <a:r>
              <a:rPr lang="en-US" sz="1800" dirty="0"/>
              <a:t> </a:t>
            </a:r>
            <a:r>
              <a:rPr lang="en-US" sz="1800" dirty="0" err="1"/>
              <a:t>minun</a:t>
            </a:r>
            <a:r>
              <a:rPr lang="en-US" sz="1800" dirty="0"/>
              <a:t> </a:t>
            </a:r>
            <a:r>
              <a:rPr lang="en-US" sz="1800" dirty="0" err="1"/>
              <a:t>junamatka</a:t>
            </a:r>
            <a:r>
              <a:rPr lang="en-US" sz="1800" dirty="0"/>
              <a:t> </a:t>
            </a:r>
            <a:r>
              <a:rPr lang="en-US" sz="1800" dirty="0" err="1"/>
              <a:t>Valenciaan</a:t>
            </a:r>
            <a:r>
              <a:rPr lang="en-US" sz="1800" dirty="0"/>
              <a:t> </a:t>
            </a:r>
            <a:r>
              <a:rPr lang="en-US" sz="1800" dirty="0" err="1"/>
              <a:t>lähtee</a:t>
            </a:r>
            <a:r>
              <a:rPr lang="en-US" sz="1800" dirty="0"/>
              <a:t> </a:t>
            </a:r>
            <a:r>
              <a:rPr lang="en-US" sz="1800" b="1" dirty="0" err="1"/>
              <a:t>tunnin</a:t>
            </a:r>
            <a:r>
              <a:rPr lang="en-US" sz="1800" b="1" dirty="0"/>
              <a:t> </a:t>
            </a:r>
            <a:r>
              <a:rPr lang="en-US" sz="1800" b="1" dirty="0" err="1"/>
              <a:t>päästä</a:t>
            </a:r>
            <a:r>
              <a:rPr lang="en-US" sz="1800" b="1" dirty="0"/>
              <a:t>. </a:t>
            </a:r>
          </a:p>
          <a:p>
            <a:endParaRPr lang="en-US" sz="1800" b="1" dirty="0"/>
          </a:p>
          <a:p>
            <a:r>
              <a:rPr lang="en-US" sz="1800" dirty="0"/>
              <a:t>Kun </a:t>
            </a:r>
            <a:r>
              <a:rPr lang="en-US" sz="1800" dirty="0" err="1"/>
              <a:t>olen</a:t>
            </a:r>
            <a:r>
              <a:rPr lang="en-US" sz="1800" dirty="0"/>
              <a:t> </a:t>
            </a:r>
            <a:r>
              <a:rPr lang="en-US" sz="1800" dirty="0" err="1"/>
              <a:t>Valenciassa</a:t>
            </a:r>
            <a:r>
              <a:rPr lang="en-US" sz="1800" dirty="0"/>
              <a:t>, </a:t>
            </a:r>
            <a:r>
              <a:rPr lang="en-US" sz="1800" dirty="0" err="1"/>
              <a:t>minun</a:t>
            </a:r>
            <a:r>
              <a:rPr lang="en-US" sz="1800" dirty="0"/>
              <a:t> </a:t>
            </a:r>
            <a:r>
              <a:rPr lang="en-US" sz="1800" b="1" dirty="0" err="1"/>
              <a:t>majoitus</a:t>
            </a:r>
            <a:r>
              <a:rPr lang="en-US" sz="1800" dirty="0"/>
              <a:t> on </a:t>
            </a:r>
            <a:r>
              <a:rPr lang="en-US" sz="1800" dirty="0" err="1"/>
              <a:t>hostellissa</a:t>
            </a:r>
            <a:r>
              <a:rPr lang="en-US" sz="1800" dirty="0"/>
              <a:t> </a:t>
            </a:r>
            <a:r>
              <a:rPr lang="en-US" sz="1800" dirty="0" err="1"/>
              <a:t>vaan</a:t>
            </a:r>
            <a:r>
              <a:rPr lang="en-US" sz="1800" dirty="0"/>
              <a:t> </a:t>
            </a:r>
            <a:r>
              <a:rPr lang="en-US" sz="1800" dirty="0" err="1"/>
              <a:t>yhdeksi</a:t>
            </a:r>
            <a:r>
              <a:rPr lang="en-US" sz="1800" dirty="0"/>
              <a:t> </a:t>
            </a:r>
            <a:r>
              <a:rPr lang="en-US" sz="1800" dirty="0" err="1"/>
              <a:t>yöksi</a:t>
            </a:r>
            <a:r>
              <a:rPr lang="en-US" sz="1800" dirty="0"/>
              <a:t>. </a:t>
            </a:r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D57B8-B9FD-3293-024D-256FB18BD5BF}"/>
              </a:ext>
            </a:extLst>
          </p:cNvPr>
          <p:cNvSpPr txBox="1"/>
          <p:nvPr/>
        </p:nvSpPr>
        <p:spPr>
          <a:xfrm>
            <a:off x="9751908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nuncaturista-siempreviajero.blogspot.com/2011/07/acuerdo-entre-air-berlin-e-iberi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4BA0D-B9FB-0E55-4776-FB830007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Kun </a:t>
            </a:r>
            <a:r>
              <a:rPr lang="en-US" dirty="0" err="1"/>
              <a:t>olemme</a:t>
            </a:r>
            <a:r>
              <a:rPr lang="en-US" dirty="0"/>
              <a:t> </a:t>
            </a:r>
            <a:r>
              <a:rPr lang="en-US" dirty="0" err="1"/>
              <a:t>Valenciassa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B8CB7-5F09-D324-71C7-9A2FC360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Heti </a:t>
            </a:r>
            <a:r>
              <a:rPr lang="en-US" dirty="0" err="1"/>
              <a:t>aamulla</a:t>
            </a:r>
            <a:r>
              <a:rPr lang="en-US" dirty="0"/>
              <a:t>, </a:t>
            </a:r>
            <a:r>
              <a:rPr lang="en-US" dirty="0" err="1"/>
              <a:t>etsin</a:t>
            </a:r>
            <a:r>
              <a:rPr lang="en-US" dirty="0"/>
              <a:t> </a:t>
            </a:r>
            <a:r>
              <a:rPr lang="en-US" dirty="0" err="1"/>
              <a:t>churroja</a:t>
            </a:r>
            <a:r>
              <a:rPr lang="en-US" dirty="0"/>
              <a:t> ja </a:t>
            </a:r>
            <a:r>
              <a:rPr lang="en-US" dirty="0" err="1"/>
              <a:t>suklaa</a:t>
            </a:r>
            <a:r>
              <a:rPr lang="en-US" dirty="0"/>
              <a:t> </a:t>
            </a:r>
            <a:r>
              <a:rPr lang="en-US" dirty="0" err="1"/>
              <a:t>aamupalaksi</a:t>
            </a:r>
            <a:r>
              <a:rPr lang="en-US" dirty="0"/>
              <a:t>. </a:t>
            </a:r>
          </a:p>
          <a:p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tulen</a:t>
            </a:r>
            <a:r>
              <a:rPr lang="en-US" dirty="0"/>
              <a:t> </a:t>
            </a:r>
            <a:r>
              <a:rPr lang="en-US" dirty="0" err="1"/>
              <a:t>vastaan</a:t>
            </a:r>
            <a:r>
              <a:rPr lang="en-US" dirty="0"/>
              <a:t> </a:t>
            </a:r>
            <a:r>
              <a:rPr lang="en-US" dirty="0" err="1"/>
              <a:t>perheen</a:t>
            </a:r>
            <a:r>
              <a:rPr lang="en-US" dirty="0"/>
              <a:t> </a:t>
            </a:r>
            <a:r>
              <a:rPr lang="en-US" dirty="0" err="1"/>
              <a:t>hotelissa</a:t>
            </a:r>
            <a:r>
              <a:rPr lang="en-US" dirty="0"/>
              <a:t>, </a:t>
            </a:r>
            <a:r>
              <a:rPr lang="en-US" dirty="0" err="1"/>
              <a:t>voin</a:t>
            </a:r>
            <a:r>
              <a:rPr lang="en-US" dirty="0"/>
              <a:t> </a:t>
            </a:r>
            <a:r>
              <a:rPr lang="en-US" dirty="0" err="1"/>
              <a:t>kävellä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</a:t>
            </a:r>
            <a:r>
              <a:rPr lang="en-US" dirty="0" err="1"/>
              <a:t>helposti</a:t>
            </a:r>
            <a:r>
              <a:rPr lang="en-US" dirty="0"/>
              <a:t>. </a:t>
            </a:r>
          </a:p>
          <a:p>
            <a:r>
              <a:rPr lang="en-US" dirty="0" err="1"/>
              <a:t>Varasimme</a:t>
            </a:r>
            <a:r>
              <a:rPr lang="en-US" dirty="0"/>
              <a:t> 4 </a:t>
            </a:r>
            <a:r>
              <a:rPr lang="en-US" dirty="0" err="1"/>
              <a:t>yötä</a:t>
            </a:r>
            <a:r>
              <a:rPr lang="en-US" dirty="0"/>
              <a:t> </a:t>
            </a:r>
            <a:r>
              <a:rPr lang="en-US" dirty="0" err="1"/>
              <a:t>hotelissa</a:t>
            </a:r>
            <a:r>
              <a:rPr lang="en-US" dirty="0"/>
              <a:t>.</a:t>
            </a:r>
          </a:p>
          <a:p>
            <a:r>
              <a:rPr lang="en-US" dirty="0"/>
              <a:t>Meillä on </a:t>
            </a:r>
            <a:r>
              <a:rPr lang="en-US" dirty="0" err="1"/>
              <a:t>paljon</a:t>
            </a:r>
            <a:r>
              <a:rPr lang="en-US" dirty="0"/>
              <a:t> </a:t>
            </a:r>
            <a:r>
              <a:rPr lang="en-US" dirty="0" err="1"/>
              <a:t>nähtävyys</a:t>
            </a:r>
            <a:r>
              <a:rPr lang="en-US" dirty="0"/>
              <a:t> </a:t>
            </a:r>
            <a:r>
              <a:rPr lang="en-US" dirty="0" err="1"/>
              <a:t>nähdä</a:t>
            </a:r>
            <a:r>
              <a:rPr lang="en-US" dirty="0"/>
              <a:t> </a:t>
            </a:r>
            <a:r>
              <a:rPr lang="en-US" dirty="0" err="1"/>
              <a:t>Madridissa</a:t>
            </a:r>
            <a:r>
              <a:rPr lang="en-US" dirty="0"/>
              <a:t>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Valenciassa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tärkeä</a:t>
            </a:r>
            <a:r>
              <a:rPr lang="en-US" dirty="0"/>
              <a:t> </a:t>
            </a:r>
            <a:r>
              <a:rPr lang="en-US" dirty="0" err="1"/>
              <a:t>syöda</a:t>
            </a:r>
            <a:r>
              <a:rPr lang="en-US" dirty="0"/>
              <a:t> paella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lounas</a:t>
            </a:r>
            <a:r>
              <a:rPr lang="en-US" dirty="0"/>
              <a:t>, </a:t>
            </a:r>
            <a:r>
              <a:rPr lang="en-US" dirty="0" err="1"/>
              <a:t>tietysti</a:t>
            </a:r>
            <a:r>
              <a:rPr lang="en-US" dirty="0"/>
              <a:t> </a:t>
            </a:r>
            <a:r>
              <a:rPr lang="en-US" dirty="0" err="1"/>
              <a:t>vaan</a:t>
            </a:r>
            <a:r>
              <a:rPr lang="en-US" dirty="0"/>
              <a:t> </a:t>
            </a:r>
            <a:r>
              <a:rPr lang="en-US" dirty="0" err="1"/>
              <a:t>lounaksi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uilding with a curved roof and a curved roof with a curved roof and a curved roof with a curved roof and a curved roof with a curved roof and a curved roof with a curved roof and&#10;&#10;AI-generated content may be incorrect.">
            <a:extLst>
              <a:ext uri="{FF2B5EF4-FFF2-40B4-BE49-F238E27FC236}">
                <a16:creationId xmlns:a16="http://schemas.microsoft.com/office/drawing/2014/main" id="{3394F5DC-B2EE-68DA-4E7B-000882D65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834" r="4822" b="-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an of food with seafood&#10;&#10;AI-generated content may be incorrect.">
            <a:extLst>
              <a:ext uri="{FF2B5EF4-FFF2-40B4-BE49-F238E27FC236}">
                <a16:creationId xmlns:a16="http://schemas.microsoft.com/office/drawing/2014/main" id="{7F3C4D71-F7F4-E76B-340B-2E0413A6A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889" r="11814" b="-1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7698D-3F21-3862-2777-918F846983AC}"/>
              </a:ext>
            </a:extLst>
          </p:cNvPr>
          <p:cNvSpPr txBox="1"/>
          <p:nvPr/>
        </p:nvSpPr>
        <p:spPr>
          <a:xfrm>
            <a:off x="9732671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elcuadernoderecetas.blogspot.com/2012/07/paella-dominguer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6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D2641-2745-5930-DEBB-CA30B625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en-US" sz="4000" dirty="0" err="1"/>
              <a:t>Madridiin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23B97-7C60-43D7-96CF-91FDE589E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469849"/>
            <a:ext cx="4080880" cy="3707114"/>
          </a:xfrm>
        </p:spPr>
        <p:txBody>
          <a:bodyPr>
            <a:normAutofit/>
          </a:bodyPr>
          <a:lstStyle/>
          <a:p>
            <a:r>
              <a:rPr lang="en-US" sz="1700" dirty="0" err="1"/>
              <a:t>Neljän</a:t>
            </a:r>
            <a:r>
              <a:rPr lang="en-US" sz="1700" dirty="0"/>
              <a:t> </a:t>
            </a:r>
            <a:r>
              <a:rPr lang="en-US" sz="1700" dirty="0" err="1"/>
              <a:t>päivän</a:t>
            </a:r>
            <a:r>
              <a:rPr lang="en-US" sz="1700" dirty="0"/>
              <a:t> </a:t>
            </a:r>
            <a:r>
              <a:rPr lang="en-US" sz="1700" dirty="0" err="1"/>
              <a:t>myöhemmin</a:t>
            </a:r>
            <a:r>
              <a:rPr lang="en-US" sz="1700" dirty="0"/>
              <a:t>, me </a:t>
            </a:r>
            <a:r>
              <a:rPr lang="en-US" sz="1700" dirty="0" err="1"/>
              <a:t>pääsimme</a:t>
            </a:r>
            <a:r>
              <a:rPr lang="en-US" sz="1700" dirty="0"/>
              <a:t> </a:t>
            </a:r>
            <a:r>
              <a:rPr lang="en-US" sz="1700" dirty="0" err="1"/>
              <a:t>Madridiin</a:t>
            </a:r>
            <a:r>
              <a:rPr lang="en-US" sz="1700" dirty="0"/>
              <a:t> </a:t>
            </a:r>
            <a:r>
              <a:rPr lang="en-US" sz="1700" b="1" dirty="0" err="1"/>
              <a:t>rautatieasemasta</a:t>
            </a:r>
            <a:r>
              <a:rPr lang="en-US" sz="1700" b="1" dirty="0"/>
              <a:t> </a:t>
            </a:r>
            <a:r>
              <a:rPr lang="en-US" sz="1700" dirty="0" err="1"/>
              <a:t>Valenciasta</a:t>
            </a:r>
            <a:r>
              <a:rPr lang="en-US" sz="1700" dirty="0"/>
              <a:t>. </a:t>
            </a:r>
          </a:p>
          <a:p>
            <a:endParaRPr lang="en-US" sz="1700" dirty="0"/>
          </a:p>
          <a:p>
            <a:r>
              <a:rPr lang="en-US" sz="1700" dirty="0"/>
              <a:t>Kun </a:t>
            </a:r>
            <a:r>
              <a:rPr lang="en-US" sz="1700" dirty="0" err="1"/>
              <a:t>olemme</a:t>
            </a:r>
            <a:r>
              <a:rPr lang="en-US" sz="1700" dirty="0"/>
              <a:t> </a:t>
            </a:r>
            <a:r>
              <a:rPr lang="en-US" sz="1700" dirty="0" err="1"/>
              <a:t>Madridissa</a:t>
            </a:r>
            <a:r>
              <a:rPr lang="en-US" sz="1700" dirty="0"/>
              <a:t>, me </a:t>
            </a:r>
            <a:r>
              <a:rPr lang="en-US" sz="1700" dirty="0" err="1"/>
              <a:t>suunnitelimme</a:t>
            </a:r>
            <a:r>
              <a:rPr lang="en-US" sz="1700" dirty="0"/>
              <a:t> </a:t>
            </a:r>
            <a:r>
              <a:rPr lang="en-US" sz="1700" dirty="0" err="1"/>
              <a:t>käydä</a:t>
            </a:r>
            <a:r>
              <a:rPr lang="en-US" sz="1700" dirty="0"/>
              <a:t> Prada-</a:t>
            </a:r>
            <a:r>
              <a:rPr lang="en-US" sz="1700" dirty="0" err="1"/>
              <a:t>museossa</a:t>
            </a:r>
            <a:r>
              <a:rPr lang="en-US" sz="1700" dirty="0"/>
              <a:t> ja </a:t>
            </a:r>
            <a:r>
              <a:rPr lang="en-US" sz="1700" b="1" dirty="0" err="1"/>
              <a:t>tietysti</a:t>
            </a:r>
            <a:r>
              <a:rPr lang="en-US" sz="1700" dirty="0"/>
              <a:t>, </a:t>
            </a:r>
            <a:r>
              <a:rPr lang="en-US" sz="1700" dirty="0" err="1"/>
              <a:t>syödä</a:t>
            </a:r>
            <a:r>
              <a:rPr lang="en-US" sz="1700" dirty="0"/>
              <a:t> </a:t>
            </a:r>
            <a:r>
              <a:rPr lang="en-US" sz="1700" dirty="0" err="1"/>
              <a:t>paljon</a:t>
            </a:r>
            <a:r>
              <a:rPr lang="en-US" sz="1700" dirty="0"/>
              <a:t> </a:t>
            </a:r>
            <a:r>
              <a:rPr lang="en-US" sz="1700" dirty="0" err="1"/>
              <a:t>tapaksia</a:t>
            </a:r>
            <a:r>
              <a:rPr lang="en-US" sz="1700" dirty="0"/>
              <a:t> ja </a:t>
            </a:r>
            <a:r>
              <a:rPr lang="en-US" sz="1700" dirty="0" err="1"/>
              <a:t>herkulainen</a:t>
            </a:r>
            <a:r>
              <a:rPr lang="en-US" sz="1700" dirty="0"/>
              <a:t> </a:t>
            </a:r>
            <a:r>
              <a:rPr lang="en-US" sz="1700" dirty="0" err="1"/>
              <a:t>espanjalainen</a:t>
            </a:r>
            <a:r>
              <a:rPr lang="en-US" sz="1700" dirty="0"/>
              <a:t> </a:t>
            </a:r>
            <a:r>
              <a:rPr lang="en-US" sz="1700" dirty="0" err="1"/>
              <a:t>ruokaa</a:t>
            </a:r>
            <a:r>
              <a:rPr lang="en-US" sz="1700" dirty="0"/>
              <a:t>. </a:t>
            </a:r>
          </a:p>
          <a:p>
            <a:endParaRPr lang="en-US" sz="1700" dirty="0"/>
          </a:p>
          <a:p>
            <a:r>
              <a:rPr lang="en-US" sz="1700" dirty="0"/>
              <a:t>Sen </a:t>
            </a:r>
            <a:r>
              <a:rPr lang="en-US" sz="1700" dirty="0" err="1"/>
              <a:t>meidän</a:t>
            </a:r>
            <a:r>
              <a:rPr lang="en-US" sz="1700" dirty="0"/>
              <a:t> eka </a:t>
            </a:r>
            <a:r>
              <a:rPr lang="en-US" sz="1700" dirty="0" err="1"/>
              <a:t>kertaa</a:t>
            </a:r>
            <a:r>
              <a:rPr lang="en-US" sz="1700" dirty="0"/>
              <a:t> </a:t>
            </a:r>
            <a:r>
              <a:rPr lang="en-US" sz="1700" dirty="0" err="1"/>
              <a:t>Madridissa</a:t>
            </a:r>
            <a:r>
              <a:rPr lang="en-US" sz="1700" dirty="0"/>
              <a:t>, ja </a:t>
            </a:r>
            <a:r>
              <a:rPr lang="en-US" sz="1700" dirty="0" err="1"/>
              <a:t>viimeksi</a:t>
            </a:r>
            <a:r>
              <a:rPr lang="en-US" sz="1700" dirty="0"/>
              <a:t> </a:t>
            </a:r>
            <a:r>
              <a:rPr lang="en-US" sz="1700" dirty="0" err="1"/>
              <a:t>Espanjassa</a:t>
            </a:r>
            <a:r>
              <a:rPr lang="en-US" sz="1700" dirty="0"/>
              <a:t> </a:t>
            </a:r>
            <a:r>
              <a:rPr lang="en-US" sz="1700" dirty="0" err="1"/>
              <a:t>oli</a:t>
            </a:r>
            <a:r>
              <a:rPr lang="en-US" sz="1700" dirty="0"/>
              <a:t> </a:t>
            </a:r>
            <a:r>
              <a:rPr lang="en-US" sz="1700" dirty="0" err="1"/>
              <a:t>viisitoista</a:t>
            </a:r>
            <a:r>
              <a:rPr lang="en-US" sz="1700" dirty="0"/>
              <a:t> </a:t>
            </a:r>
            <a:r>
              <a:rPr lang="en-US" sz="1700" dirty="0" err="1"/>
              <a:t>vuotta</a:t>
            </a:r>
            <a:r>
              <a:rPr lang="en-US" sz="1700" dirty="0"/>
              <a:t> </a:t>
            </a:r>
            <a:r>
              <a:rPr lang="en-US" sz="1700" dirty="0" err="1"/>
              <a:t>sitten</a:t>
            </a:r>
            <a:r>
              <a:rPr lang="en-US" sz="1700" dirty="0"/>
              <a:t>. </a:t>
            </a:r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white building with a dome top&#10;&#10;AI-generated content may be incorrect.">
            <a:extLst>
              <a:ext uri="{FF2B5EF4-FFF2-40B4-BE49-F238E27FC236}">
                <a16:creationId xmlns:a16="http://schemas.microsoft.com/office/drawing/2014/main" id="{7196D69F-A6D4-BF74-A5CD-F6EBC163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01" b="3"/>
          <a:stretch>
            <a:fillRect/>
          </a:stretch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641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standing in a lobby of an airport&#10;&#10;AI-generated content may be incorrect.">
            <a:extLst>
              <a:ext uri="{FF2B5EF4-FFF2-40B4-BE49-F238E27FC236}">
                <a16:creationId xmlns:a16="http://schemas.microsoft.com/office/drawing/2014/main" id="{11E3A683-5950-3076-B5FC-12EC0EC3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3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819D2-CD4B-21DC-E7CB-8A22BB26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Matkustaminen</a:t>
            </a:r>
            <a:r>
              <a:rPr lang="en-US" sz="4000" dirty="0"/>
              <a:t> </a:t>
            </a:r>
            <a:r>
              <a:rPr lang="en-US" sz="4000" dirty="0" err="1"/>
              <a:t>kotiin</a:t>
            </a:r>
            <a:r>
              <a:rPr lang="en-US" sz="40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61411-ADF9-77B4-EFAB-9081604D6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052"/>
            <a:ext cx="3822189" cy="4362911"/>
          </a:xfrm>
        </p:spPr>
        <p:txBody>
          <a:bodyPr>
            <a:noAutofit/>
          </a:bodyPr>
          <a:lstStyle/>
          <a:p>
            <a:r>
              <a:rPr lang="en-US" sz="1800" dirty="0" err="1"/>
              <a:t>Viimenen</a:t>
            </a:r>
            <a:r>
              <a:rPr lang="en-US" sz="1800" dirty="0"/>
              <a:t> </a:t>
            </a:r>
            <a:r>
              <a:rPr lang="en-US" sz="1800" dirty="0" err="1"/>
              <a:t>päivä</a:t>
            </a:r>
            <a:r>
              <a:rPr lang="en-US" sz="1800" dirty="0"/>
              <a:t> on </a:t>
            </a:r>
            <a:r>
              <a:rPr lang="en-US" sz="1800" dirty="0" err="1"/>
              <a:t>sunnuntaina</a:t>
            </a:r>
            <a:r>
              <a:rPr lang="en-US" sz="1800" dirty="0"/>
              <a:t>, </a:t>
            </a:r>
            <a:r>
              <a:rPr lang="en-US" sz="1800" dirty="0" err="1"/>
              <a:t>meidän</a:t>
            </a:r>
            <a:r>
              <a:rPr lang="en-US" sz="1800" dirty="0"/>
              <a:t> </a:t>
            </a:r>
            <a:r>
              <a:rPr lang="en-US" sz="1800" dirty="0" err="1"/>
              <a:t>pitää</a:t>
            </a:r>
            <a:r>
              <a:rPr lang="en-US" sz="1800" dirty="0"/>
              <a:t> </a:t>
            </a:r>
            <a:r>
              <a:rPr lang="en-US" sz="1800" dirty="0" err="1"/>
              <a:t>t</a:t>
            </a:r>
            <a:r>
              <a:rPr lang="en-US" sz="1800" b="1" dirty="0" err="1"/>
              <a:t>ulla</a:t>
            </a:r>
            <a:r>
              <a:rPr lang="en-US" sz="1800" b="1" dirty="0"/>
              <a:t> </a:t>
            </a:r>
            <a:r>
              <a:rPr lang="en-US" sz="1800" b="1" dirty="0" err="1"/>
              <a:t>takaisin</a:t>
            </a:r>
            <a:r>
              <a:rPr lang="en-US" sz="1800" b="1" dirty="0"/>
              <a:t> </a:t>
            </a:r>
            <a:r>
              <a:rPr lang="en-US" sz="1800" dirty="0" err="1"/>
              <a:t>kotiin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 err="1"/>
              <a:t>Ensin</a:t>
            </a:r>
            <a:r>
              <a:rPr lang="en-US" sz="1800" dirty="0"/>
              <a:t> </a:t>
            </a:r>
            <a:r>
              <a:rPr lang="en-US" sz="1800" dirty="0" err="1"/>
              <a:t>menemme</a:t>
            </a:r>
            <a:r>
              <a:rPr lang="en-US" sz="1800" dirty="0"/>
              <a:t> </a:t>
            </a:r>
            <a:r>
              <a:rPr lang="en-US" sz="1800" b="1" dirty="0" err="1"/>
              <a:t>lentokentälle</a:t>
            </a:r>
            <a:r>
              <a:rPr lang="en-US" sz="1800" dirty="0"/>
              <a:t>, </a:t>
            </a:r>
            <a:r>
              <a:rPr lang="en-US" sz="1800" dirty="0" err="1"/>
              <a:t>joko</a:t>
            </a:r>
            <a:r>
              <a:rPr lang="en-US" sz="1800" dirty="0"/>
              <a:t> </a:t>
            </a:r>
            <a:r>
              <a:rPr lang="en-US" sz="1800" dirty="0" err="1"/>
              <a:t>taksilla</a:t>
            </a:r>
            <a:r>
              <a:rPr lang="en-US" sz="1800" dirty="0"/>
              <a:t> tai </a:t>
            </a:r>
            <a:r>
              <a:rPr lang="en-US" sz="1800" dirty="0" err="1"/>
              <a:t>junalla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Sieltä</a:t>
            </a:r>
            <a:r>
              <a:rPr lang="en-US" sz="1800" dirty="0"/>
              <a:t>, </a:t>
            </a:r>
            <a:r>
              <a:rPr lang="en-US" sz="1800" dirty="0" err="1"/>
              <a:t>minun</a:t>
            </a:r>
            <a:r>
              <a:rPr lang="en-US" sz="1800" dirty="0"/>
              <a:t> </a:t>
            </a:r>
            <a:r>
              <a:rPr lang="en-US" sz="1800" dirty="0" err="1"/>
              <a:t>matka</a:t>
            </a:r>
            <a:r>
              <a:rPr lang="en-US" sz="1800" dirty="0"/>
              <a:t> </a:t>
            </a:r>
            <a:r>
              <a:rPr lang="en-US" sz="1800" dirty="0" err="1"/>
              <a:t>Helsinkiin</a:t>
            </a:r>
            <a:r>
              <a:rPr lang="en-US" sz="1800" dirty="0"/>
              <a:t> on </a:t>
            </a:r>
            <a:r>
              <a:rPr lang="en-US" sz="1800" dirty="0" err="1"/>
              <a:t>lyhyt</a:t>
            </a:r>
            <a:r>
              <a:rPr lang="en-US" sz="1800" dirty="0"/>
              <a:t>, </a:t>
            </a:r>
            <a:r>
              <a:rPr lang="en-US" sz="1800" dirty="0" err="1"/>
              <a:t>sitten</a:t>
            </a:r>
            <a:r>
              <a:rPr lang="en-US" sz="1800" dirty="0"/>
              <a:t> </a:t>
            </a:r>
            <a:r>
              <a:rPr lang="en-US" sz="1800" dirty="0" err="1"/>
              <a:t>junamatka</a:t>
            </a:r>
            <a:r>
              <a:rPr lang="en-US" sz="1800" dirty="0"/>
              <a:t> </a:t>
            </a:r>
            <a:r>
              <a:rPr lang="en-US" sz="1800" dirty="0" err="1"/>
              <a:t>Jyväskylään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r>
              <a:rPr lang="en-US" sz="1800" dirty="0"/>
              <a:t>Kun </a:t>
            </a:r>
            <a:r>
              <a:rPr lang="en-US" sz="1800" dirty="0" err="1"/>
              <a:t>minun</a:t>
            </a:r>
            <a:r>
              <a:rPr lang="en-US" sz="1800" dirty="0"/>
              <a:t> </a:t>
            </a:r>
            <a:r>
              <a:rPr lang="en-US" sz="1800" dirty="0" err="1"/>
              <a:t>perheen</a:t>
            </a:r>
            <a:r>
              <a:rPr lang="en-US" sz="1800" dirty="0"/>
              <a:t> on </a:t>
            </a:r>
            <a:r>
              <a:rPr lang="en-US" sz="1800" dirty="0" err="1"/>
              <a:t>pitkälento</a:t>
            </a:r>
            <a:r>
              <a:rPr lang="en-US" sz="1800" dirty="0"/>
              <a:t> Los </a:t>
            </a:r>
            <a:r>
              <a:rPr lang="en-US" sz="1800" dirty="0" err="1"/>
              <a:t>Anglesesiin</a:t>
            </a:r>
            <a:r>
              <a:rPr lang="en-US" sz="1800" dirty="0"/>
              <a:t>, se </a:t>
            </a:r>
            <a:r>
              <a:rPr lang="en-US" sz="1800" dirty="0" err="1"/>
              <a:t>kestää</a:t>
            </a:r>
            <a:r>
              <a:rPr lang="en-US" sz="1800" dirty="0"/>
              <a:t> </a:t>
            </a:r>
            <a:r>
              <a:rPr lang="en-US" sz="1800" dirty="0" err="1"/>
              <a:t>noin</a:t>
            </a:r>
            <a:r>
              <a:rPr lang="en-US" sz="1800" dirty="0"/>
              <a:t> 10 </a:t>
            </a:r>
            <a:r>
              <a:rPr lang="en-US" sz="1800" dirty="0" err="1"/>
              <a:t>tuntia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Kun </a:t>
            </a:r>
            <a:r>
              <a:rPr lang="en-US" sz="1800" dirty="0" err="1"/>
              <a:t>olemme</a:t>
            </a:r>
            <a:r>
              <a:rPr lang="en-US" sz="1800" dirty="0"/>
              <a:t> </a:t>
            </a:r>
            <a:r>
              <a:rPr lang="en-US" sz="1800" dirty="0" err="1"/>
              <a:t>erossa</a:t>
            </a:r>
            <a:r>
              <a:rPr lang="en-US" sz="1800" dirty="0"/>
              <a:t> </a:t>
            </a:r>
            <a:r>
              <a:rPr lang="en-US" sz="1800" dirty="0" err="1"/>
              <a:t>olen</a:t>
            </a:r>
            <a:r>
              <a:rPr lang="en-US" sz="1800" dirty="0"/>
              <a:t> </a:t>
            </a:r>
            <a:r>
              <a:rPr lang="en-US" sz="1800" dirty="0" err="1"/>
              <a:t>surullinen</a:t>
            </a:r>
            <a:r>
              <a:rPr lang="en-US" sz="1800" dirty="0"/>
              <a:t>, </a:t>
            </a:r>
            <a:r>
              <a:rPr lang="en-US" sz="1800" dirty="0" err="1"/>
              <a:t>mutta</a:t>
            </a:r>
            <a:r>
              <a:rPr lang="en-US" sz="1800" dirty="0"/>
              <a:t> me </a:t>
            </a:r>
            <a:r>
              <a:rPr lang="en-US" sz="1800" dirty="0" err="1"/>
              <a:t>matkustamme</a:t>
            </a:r>
            <a:r>
              <a:rPr lang="en-US" sz="1800" dirty="0"/>
              <a:t> </a:t>
            </a:r>
            <a:r>
              <a:rPr lang="en-US" sz="1800" dirty="0" err="1"/>
              <a:t>nähdä</a:t>
            </a:r>
            <a:r>
              <a:rPr lang="en-US" sz="1800" dirty="0"/>
              <a:t> </a:t>
            </a:r>
            <a:r>
              <a:rPr lang="en-US" sz="1800" dirty="0" err="1"/>
              <a:t>toisiaan</a:t>
            </a:r>
            <a:r>
              <a:rPr lang="en-US" sz="1800" dirty="0"/>
              <a:t> ja </a:t>
            </a:r>
            <a:r>
              <a:rPr lang="en-US" sz="1800" dirty="0" err="1"/>
              <a:t>teemme</a:t>
            </a:r>
            <a:r>
              <a:rPr lang="en-US" sz="1800" dirty="0"/>
              <a:t> </a:t>
            </a:r>
            <a:r>
              <a:rPr lang="en-US" sz="1800" dirty="0" err="1"/>
              <a:t>muistoja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859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282</Words>
  <Application>Microsoft Office PowerPoint</Application>
  <PresentationFormat>Laajakuva</PresentationFormat>
  <Paragraphs>45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Minun reissu espanjaan syksyllä</vt:lpstr>
      <vt:lpstr>Aikataulu ja suunnitelma. </vt:lpstr>
      <vt:lpstr>Ensimmäinen päivää, paljon matkustamista.  </vt:lpstr>
      <vt:lpstr>Kun olemme Valenciassa.</vt:lpstr>
      <vt:lpstr>Madridiin</vt:lpstr>
      <vt:lpstr>Matkustaminen kotiin.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Dobie Evan</dc:creator>
  <cp:lastModifiedBy>Eloranta Niina</cp:lastModifiedBy>
  <cp:revision>3</cp:revision>
  <dcterms:created xsi:type="dcterms:W3CDTF">2025-09-09T13:26:06Z</dcterms:created>
  <dcterms:modified xsi:type="dcterms:W3CDTF">2025-10-01T18:23:34Z</dcterms:modified>
</cp:coreProperties>
</file>