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47" d="100"/>
          <a:sy n="47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061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855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599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2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533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298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771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0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841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433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19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081DC-55EB-4E42-9706-6A193852F629}" type="datetimeFigureOut">
              <a:rPr lang="fi-FI" smtClean="0"/>
              <a:t>4.10.2022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0D84A-D44C-4B9B-840E-724DD832A49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790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06061" y="365125"/>
            <a:ext cx="11694017" cy="1325563"/>
          </a:xfrm>
        </p:spPr>
        <p:txBody>
          <a:bodyPr/>
          <a:lstStyle/>
          <a:p>
            <a:r>
              <a:rPr lang="fi-FI" dirty="0" err="1" smtClean="0"/>
              <a:t>Translate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question</a:t>
            </a:r>
            <a:r>
              <a:rPr lang="fi-FI" dirty="0" smtClean="0"/>
              <a:t> to </a:t>
            </a:r>
            <a:r>
              <a:rPr lang="fi-FI" dirty="0" err="1" smtClean="0"/>
              <a:t>your</a:t>
            </a:r>
            <a:r>
              <a:rPr lang="fi-FI" dirty="0" smtClean="0"/>
              <a:t> </a:t>
            </a:r>
            <a:r>
              <a:rPr lang="fi-FI" dirty="0" err="1" smtClean="0"/>
              <a:t>partner</a:t>
            </a:r>
            <a:r>
              <a:rPr lang="fi-FI" dirty="0" smtClean="0"/>
              <a:t>, </a:t>
            </a:r>
            <a:r>
              <a:rPr lang="fi-FI" dirty="0" err="1" smtClean="0"/>
              <a:t>take</a:t>
            </a:r>
            <a:r>
              <a:rPr lang="fi-FI" dirty="0" smtClean="0"/>
              <a:t> </a:t>
            </a:r>
            <a:r>
              <a:rPr lang="fi-FI" dirty="0" err="1" smtClean="0"/>
              <a:t>turns</a:t>
            </a:r>
            <a:r>
              <a:rPr lang="fi-FI" dirty="0" smtClean="0"/>
              <a:t>!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56823" y="1825624"/>
            <a:ext cx="10696977" cy="503237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i-FI" dirty="0" smtClean="0"/>
              <a:t>Mihin aikaan kengurut syövät?</a:t>
            </a:r>
          </a:p>
          <a:p>
            <a:pPr marL="514350" indent="-514350">
              <a:buAutoNum type="arabicPeriod"/>
            </a:pPr>
            <a:r>
              <a:rPr lang="fi-FI" dirty="0" smtClean="0"/>
              <a:t>Mitä ne tekevät päivällä?</a:t>
            </a:r>
          </a:p>
          <a:p>
            <a:pPr marL="514350" indent="-514350">
              <a:buAutoNum type="arabicPeriod"/>
            </a:pPr>
            <a:r>
              <a:rPr lang="fi-FI" dirty="0" smtClean="0"/>
              <a:t>Kuinka paljon kenguru painaa?</a:t>
            </a:r>
          </a:p>
          <a:p>
            <a:pPr marL="514350" indent="-514350">
              <a:buAutoNum type="arabicPeriod"/>
            </a:pPr>
            <a:r>
              <a:rPr lang="fi-FI" dirty="0" smtClean="0"/>
              <a:t>Kuinka nopeasti kenguru liikkuu?</a:t>
            </a:r>
          </a:p>
          <a:p>
            <a:pPr marL="514350" indent="-514350">
              <a:buAutoNum type="arabicPeriod"/>
            </a:pPr>
            <a:r>
              <a:rPr lang="fi-FI" dirty="0" smtClean="0"/>
              <a:t>Missä maassa kengurut elävät?</a:t>
            </a:r>
            <a:br>
              <a:rPr lang="fi-FI" dirty="0" smtClean="0"/>
            </a:br>
            <a:r>
              <a:rPr lang="fi-FI" dirty="0" smtClean="0"/>
              <a:t>*     *     *     *     *     </a:t>
            </a:r>
          </a:p>
          <a:p>
            <a:pPr marL="514350" indent="-514350">
              <a:buAutoNum type="arabicPeriod"/>
            </a:pPr>
            <a:r>
              <a:rPr lang="fi-FI" dirty="0" smtClean="0"/>
              <a:t>Onko kenguruita Suomessakin?</a:t>
            </a:r>
          </a:p>
          <a:p>
            <a:pPr marL="0" indent="0">
              <a:buNone/>
            </a:pPr>
            <a:r>
              <a:rPr lang="fi-FI" dirty="0" smtClean="0"/>
              <a:t>       *     *     *     *     *</a:t>
            </a:r>
          </a:p>
          <a:p>
            <a:pPr marL="0" indent="0">
              <a:buNone/>
            </a:pPr>
            <a:r>
              <a:rPr lang="fi-FI" dirty="0" smtClean="0"/>
              <a:t>7.   Onko </a:t>
            </a:r>
            <a:r>
              <a:rPr lang="fi-FI" dirty="0"/>
              <a:t>kenguruilla vihollisia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r>
              <a:rPr lang="fi-FI" dirty="0"/>
              <a:t>8. </a:t>
            </a:r>
            <a:r>
              <a:rPr lang="fi-FI" dirty="0" smtClean="0"/>
              <a:t>  Juovatko </a:t>
            </a:r>
            <a:r>
              <a:rPr lang="fi-FI" dirty="0"/>
              <a:t>kengurut vettä?</a:t>
            </a:r>
          </a:p>
          <a:p>
            <a:pPr marL="0" indent="0">
              <a:buNone/>
            </a:pPr>
            <a:endParaRPr lang="fi-FI" dirty="0" smtClean="0"/>
          </a:p>
          <a:p>
            <a:pPr marL="514350" indent="-514350">
              <a:buAutoNum type="arabicPeriod"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645486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1667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67425" y="334851"/>
            <a:ext cx="5852375" cy="6400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fi-FI" dirty="0" smtClean="0"/>
              <a:t>Mihin aikaan kengurut syövät?</a:t>
            </a:r>
          </a:p>
          <a:p>
            <a:pPr marL="514350" indent="-514350">
              <a:buAutoNum type="arabicPeriod"/>
            </a:pPr>
            <a:r>
              <a:rPr lang="fi-FI" dirty="0" smtClean="0"/>
              <a:t>Mitä ne tekevät päivällä?</a:t>
            </a:r>
          </a:p>
          <a:p>
            <a:pPr marL="514350" indent="-514350">
              <a:buAutoNum type="arabicPeriod"/>
            </a:pPr>
            <a:r>
              <a:rPr lang="fi-FI" dirty="0" smtClean="0"/>
              <a:t>Kuinka paljon kenguru painaa?</a:t>
            </a:r>
          </a:p>
          <a:p>
            <a:pPr marL="514350" indent="-514350">
              <a:buAutoNum type="arabicPeriod"/>
            </a:pPr>
            <a:r>
              <a:rPr lang="fi-FI" dirty="0" smtClean="0"/>
              <a:t>Kuinka nopeasti kenguru liikkuu?</a:t>
            </a:r>
          </a:p>
          <a:p>
            <a:pPr marL="514350" indent="-514350">
              <a:buAutoNum type="arabicPeriod"/>
            </a:pPr>
            <a:r>
              <a:rPr lang="fi-FI" dirty="0" smtClean="0"/>
              <a:t>Missä maassa kengurut elävät?</a:t>
            </a:r>
            <a:br>
              <a:rPr lang="fi-FI" dirty="0" smtClean="0"/>
            </a:br>
            <a:r>
              <a:rPr lang="fi-FI" dirty="0" smtClean="0"/>
              <a:t>*     *     *     *     *     </a:t>
            </a:r>
          </a:p>
          <a:p>
            <a:pPr marL="514350" indent="-514350">
              <a:buAutoNum type="arabicPeriod"/>
            </a:pPr>
            <a:r>
              <a:rPr lang="fi-FI" dirty="0" smtClean="0"/>
              <a:t>Onko kenguruita Suomessakin?</a:t>
            </a:r>
          </a:p>
          <a:p>
            <a:pPr marL="0" indent="0">
              <a:buNone/>
            </a:pPr>
            <a:r>
              <a:rPr lang="fi-FI" dirty="0" smtClean="0"/>
              <a:t>       *     *     *     *     *</a:t>
            </a:r>
          </a:p>
          <a:p>
            <a:pPr marL="0" indent="0">
              <a:buNone/>
            </a:pPr>
            <a:r>
              <a:rPr lang="fi-FI" dirty="0" smtClean="0"/>
              <a:t>7. Juovatko </a:t>
            </a:r>
            <a:r>
              <a:rPr lang="fi-FI" dirty="0"/>
              <a:t>kengurut vettä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r>
              <a:rPr lang="fi-FI" dirty="0" smtClean="0"/>
              <a:t>8. Onko kenguruilla vihollisia?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898525" y="334850"/>
            <a:ext cx="6117464" cy="6297769"/>
          </a:xfrm>
        </p:spPr>
        <p:txBody>
          <a:bodyPr/>
          <a:lstStyle/>
          <a:p>
            <a:pPr marL="0" indent="0">
              <a:buNone/>
            </a:pPr>
            <a:r>
              <a:rPr lang="fi-FI" dirty="0" err="1" smtClean="0"/>
              <a:t>When</a:t>
            </a:r>
            <a:r>
              <a:rPr lang="fi-FI" dirty="0" smtClean="0"/>
              <a:t> / at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time</a:t>
            </a:r>
            <a:r>
              <a:rPr lang="fi-FI" dirty="0" smtClean="0"/>
              <a:t>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kangaroos</a:t>
            </a:r>
            <a:r>
              <a:rPr lang="fi-FI" dirty="0" smtClean="0"/>
              <a:t> </a:t>
            </a:r>
            <a:r>
              <a:rPr lang="fi-FI" dirty="0" err="1" smtClean="0"/>
              <a:t>eat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they</a:t>
            </a:r>
            <a:r>
              <a:rPr lang="fi-FI" dirty="0" smtClean="0"/>
              <a:t>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during</a:t>
            </a:r>
            <a:r>
              <a:rPr lang="fi-FI" dirty="0" smtClean="0"/>
              <a:t> </a:t>
            </a:r>
            <a:r>
              <a:rPr lang="fi-FI" dirty="0" err="1" smtClean="0"/>
              <a:t>daytime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r>
              <a:rPr lang="fi-FI" dirty="0" smtClean="0"/>
              <a:t>How </a:t>
            </a:r>
            <a:r>
              <a:rPr lang="fi-FI" dirty="0" err="1" smtClean="0"/>
              <a:t>much</a:t>
            </a:r>
            <a:r>
              <a:rPr lang="fi-FI" dirty="0" smtClean="0"/>
              <a:t> </a:t>
            </a:r>
            <a:r>
              <a:rPr lang="fi-FI" dirty="0" err="1" smtClean="0"/>
              <a:t>does</a:t>
            </a:r>
            <a:r>
              <a:rPr lang="fi-FI" dirty="0" smtClean="0"/>
              <a:t> a </a:t>
            </a:r>
            <a:r>
              <a:rPr lang="fi-FI" dirty="0" err="1" smtClean="0"/>
              <a:t>kangaroo</a:t>
            </a:r>
            <a:r>
              <a:rPr lang="fi-FI" dirty="0" smtClean="0"/>
              <a:t> </a:t>
            </a:r>
            <a:r>
              <a:rPr lang="fi-FI" dirty="0" err="1" smtClean="0"/>
              <a:t>weigh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r>
              <a:rPr lang="fi-FI" dirty="0" smtClean="0"/>
              <a:t>How </a:t>
            </a:r>
            <a:r>
              <a:rPr lang="fi-FI" dirty="0" err="1" smtClean="0"/>
              <a:t>fast</a:t>
            </a:r>
            <a:r>
              <a:rPr lang="fi-FI" dirty="0" smtClean="0"/>
              <a:t> </a:t>
            </a:r>
            <a:r>
              <a:rPr lang="fi-FI" dirty="0" err="1" smtClean="0"/>
              <a:t>does</a:t>
            </a:r>
            <a:r>
              <a:rPr lang="fi-FI" dirty="0" smtClean="0"/>
              <a:t> a </a:t>
            </a:r>
            <a:r>
              <a:rPr lang="fi-FI" dirty="0" err="1" smtClean="0"/>
              <a:t>kangaroo</a:t>
            </a:r>
            <a:r>
              <a:rPr lang="fi-FI" dirty="0" smtClean="0"/>
              <a:t> </a:t>
            </a:r>
            <a:r>
              <a:rPr lang="fi-FI" dirty="0" err="1" smtClean="0"/>
              <a:t>move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r>
              <a:rPr lang="fi-FI" dirty="0" smtClean="0"/>
              <a:t>In </a:t>
            </a:r>
            <a:r>
              <a:rPr lang="fi-FI" dirty="0" err="1" smtClean="0"/>
              <a:t>what</a:t>
            </a:r>
            <a:r>
              <a:rPr lang="fi-FI" dirty="0" smtClean="0"/>
              <a:t> country </a:t>
            </a: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kangaroos</a:t>
            </a:r>
            <a:r>
              <a:rPr lang="fi-FI" dirty="0" smtClean="0"/>
              <a:t> live?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there</a:t>
            </a:r>
            <a:r>
              <a:rPr lang="fi-FI" dirty="0" smtClean="0"/>
              <a:t> </a:t>
            </a:r>
            <a:r>
              <a:rPr lang="fi-FI" dirty="0" err="1" smtClean="0"/>
              <a:t>kangaroos</a:t>
            </a:r>
            <a:r>
              <a:rPr lang="fi-FI" dirty="0" smtClean="0"/>
              <a:t> in Finland, </a:t>
            </a:r>
            <a:r>
              <a:rPr lang="fi-FI" dirty="0" err="1" smtClean="0"/>
              <a:t>too</a:t>
            </a:r>
            <a:r>
              <a:rPr lang="fi-FI" dirty="0" smtClean="0"/>
              <a:t>?</a:t>
            </a:r>
            <a:br>
              <a:rPr lang="fi-FI" dirty="0" smtClean="0"/>
            </a:br>
            <a:endParaRPr lang="fi-FI" dirty="0" smtClean="0"/>
          </a:p>
          <a:p>
            <a:pPr marL="0" indent="0">
              <a:buNone/>
            </a:pP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kangaroos</a:t>
            </a:r>
            <a:r>
              <a:rPr lang="fi-FI" dirty="0" smtClean="0"/>
              <a:t> drink </a:t>
            </a:r>
            <a:r>
              <a:rPr lang="fi-FI" dirty="0" err="1" smtClean="0"/>
              <a:t>water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r>
              <a:rPr lang="fi-FI" dirty="0" err="1" smtClean="0"/>
              <a:t>Do</a:t>
            </a:r>
            <a:r>
              <a:rPr lang="fi-FI" dirty="0" smtClean="0"/>
              <a:t> </a:t>
            </a:r>
            <a:r>
              <a:rPr lang="fi-FI" dirty="0" err="1" smtClean="0"/>
              <a:t>kangaroos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enemies</a:t>
            </a:r>
            <a:r>
              <a:rPr lang="fi-FI" dirty="0" smtClean="0"/>
              <a:t>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867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172</Words>
  <Application>Microsoft Office PowerPoint</Application>
  <PresentationFormat>Laajakuva</PresentationFormat>
  <Paragraphs>28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Translate the question to your partner, take turns!</vt:lpstr>
      <vt:lpstr>PowerPoint-esitys</vt:lpstr>
    </vt:vector>
  </TitlesOfParts>
  <Company>Kouvola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Translate the question to your partner, take turns!</dc:title>
  <dc:creator>Franzon Päivi</dc:creator>
  <cp:lastModifiedBy>Franzon Päivi</cp:lastModifiedBy>
  <cp:revision>2</cp:revision>
  <dcterms:created xsi:type="dcterms:W3CDTF">2017-07-29T16:03:40Z</dcterms:created>
  <dcterms:modified xsi:type="dcterms:W3CDTF">2022-10-04T05:50:07Z</dcterms:modified>
</cp:coreProperties>
</file>